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1.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19" r:id="rId65"/>
    <p:sldId id="367"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70"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9D9D9"/>
    <a:srgbClr val="F2F2F2"/>
    <a:srgbClr val="4385F6"/>
    <a:srgbClr val="343941"/>
    <a:srgbClr val="7088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80"/>
  </p:normalViewPr>
  <p:slideViewPr>
    <p:cSldViewPr snapToGrid="0" snapToObjects="1">
      <p:cViewPr>
        <p:scale>
          <a:sx n="46" d="100"/>
          <a:sy n="46" d="100"/>
        </p:scale>
        <p:origin x="2128" y="1328"/>
      </p:cViewPr>
      <p:guideLst/>
    </p:cSldViewPr>
  </p:slideViewPr>
  <p:notesTextViewPr>
    <p:cViewPr>
      <p:scale>
        <a:sx n="1" d="1"/>
        <a:sy n="1" d="1"/>
      </p:scale>
      <p:origin x="0" y="0"/>
    </p:cViewPr>
  </p:notesTextViewPr>
  <p:notesViewPr>
    <p:cSldViewPr snapToGrid="0" snapToObjects="1">
      <p:cViewPr varScale="1">
        <p:scale>
          <a:sx n="99" d="100"/>
          <a:sy n="99" d="100"/>
        </p:scale>
        <p:origin x="3232" y="184"/>
      </p:cViewPr>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Feuille_de_calcul_Microsoft_Excel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Feuille_de_calcul_Microsoft_Excel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Feuille_de_calcul_Microsoft_Excel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Feuille_de_calcul_Microsoft_Excel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Feuille_de_calcul_Microsoft_Excel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Feuille_de_calcul_Microsoft_Excel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Feuille_de_calcul_Microsoft_Excel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Feuille_de_calcul_Microsoft_Excel2.xlsx"/></Relationships>
</file>

<file path=ppt/charts/_rels/chart3.xml.rels><?xml version="1.0" encoding="UTF-8" standalone="yes"?>
<Relationships xmlns="http://schemas.openxmlformats.org/package/2006/relationships"><Relationship Id="rId1" Type="http://schemas.openxmlformats.org/officeDocument/2006/relationships/package" Target="../embeddings/Feuille_de_calcul_Microsoft_Excel3.xlsx"/></Relationships>
</file>

<file path=ppt/charts/_rels/chart4.xml.rels><?xml version="1.0" encoding="UTF-8" standalone="yes"?>
<Relationships xmlns="http://schemas.openxmlformats.org/package/2006/relationships"><Relationship Id="rId1" Type="http://schemas.openxmlformats.org/officeDocument/2006/relationships/package" Target="../embeddings/Feuille_de_calcul_Microsoft_Excel4.xlsx"/></Relationships>
</file>

<file path=ppt/charts/_rels/chart5.xml.rels><?xml version="1.0" encoding="UTF-8" standalone="yes"?>
<Relationships xmlns="http://schemas.openxmlformats.org/package/2006/relationships"><Relationship Id="rId1" Type="http://schemas.openxmlformats.org/officeDocument/2006/relationships/package" Target="../embeddings/Feuille_de_calcul_Microsoft_Excel5.xlsx"/></Relationships>
</file>

<file path=ppt/charts/_rels/chart6.xml.rels><?xml version="1.0" encoding="UTF-8" standalone="yes"?>
<Relationships xmlns="http://schemas.openxmlformats.org/package/2006/relationships"><Relationship Id="rId1" Type="http://schemas.openxmlformats.org/officeDocument/2006/relationships/package" Target="../embeddings/Feuille_de_calcul_Microsoft_Excel6.xlsx"/></Relationships>
</file>

<file path=ppt/charts/_rels/chart7.xml.rels><?xml version="1.0" encoding="UTF-8" standalone="yes"?>
<Relationships xmlns="http://schemas.openxmlformats.org/package/2006/relationships"><Relationship Id="rId1" Type="http://schemas.openxmlformats.org/officeDocument/2006/relationships/package" Target="../embeddings/Feuille_de_calcul_Microsoft_Excel7.xlsx"/></Relationships>
</file>

<file path=ppt/charts/_rels/chart8.xml.rels><?xml version="1.0" encoding="UTF-8" standalone="yes"?>
<Relationships xmlns="http://schemas.openxmlformats.org/package/2006/relationships"><Relationship Id="rId1" Type="http://schemas.openxmlformats.org/officeDocument/2006/relationships/package" Target="../embeddings/Feuille_de_calcul_Microsoft_Excel8.xlsx"/></Relationships>
</file>

<file path=ppt/charts/_rels/chart9.xml.rels><?xml version="1.0" encoding="UTF-8" standalone="yes"?>
<Relationships xmlns="http://schemas.openxmlformats.org/package/2006/relationships"><Relationship Id="rId1" Type="http://schemas.openxmlformats.org/officeDocument/2006/relationships/package" Target="../embeddings/Feuille_de_calcul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304913"/>
          <c:y val="0.0561408"/>
          <c:w val="0.953815"/>
          <c:h val="0.772946"/>
        </c:manualLayout>
      </c:layout>
      <c:areaChart>
        <c:grouping val="standard"/>
        <c:varyColors val="0"/>
        <c:ser>
          <c:idx val="1"/>
          <c:order val="0"/>
          <c:tx>
            <c:strRef>
              <c:f>Sheet1!$A$3</c:f>
              <c:strCache>
                <c:ptCount val="1"/>
                <c:pt idx="0">
                  <c:v>Région 2</c:v>
                </c:pt>
              </c:strCache>
            </c:strRef>
          </c:tx>
          <c:spPr>
            <a:solidFill>
              <a:srgbClr val="59D2B0"/>
            </a:solidFill>
            <a:ln w="76200" cap="flat">
              <a:noFill/>
              <a:miter lim="400000"/>
            </a:ln>
            <a:effectLst/>
          </c:spPr>
          <c:cat>
            <c:strRef>
              <c:f>Sheet1!$B$1:$H$1</c:f>
              <c:strCache>
                <c:ptCount val="7"/>
                <c:pt idx="0">
                  <c:v>Apr.</c:v>
                </c:pt>
                <c:pt idx="1">
                  <c:v>Mau</c:v>
                </c:pt>
                <c:pt idx="2">
                  <c:v>Jun.</c:v>
                </c:pt>
                <c:pt idx="3">
                  <c:v>Jui.</c:v>
                </c:pt>
                <c:pt idx="4">
                  <c:v>Aou.</c:v>
                </c:pt>
                <c:pt idx="5">
                  <c:v>Sept.</c:v>
                </c:pt>
                <c:pt idx="6">
                  <c:v>Oct.</c:v>
                </c:pt>
              </c:strCache>
            </c:strRef>
          </c:cat>
          <c:val>
            <c:numRef>
              <c:f>Sheet1!$B$3:$H$3</c:f>
              <c:numCache>
                <c:formatCode>General</c:formatCode>
                <c:ptCount val="7"/>
                <c:pt idx="0">
                  <c:v>55.0</c:v>
                </c:pt>
                <c:pt idx="1">
                  <c:v>43.0</c:v>
                </c:pt>
                <c:pt idx="2">
                  <c:v>70.0</c:v>
                </c:pt>
                <c:pt idx="3">
                  <c:v>58.0</c:v>
                </c:pt>
                <c:pt idx="4">
                  <c:v>20.0</c:v>
                </c:pt>
                <c:pt idx="5">
                  <c:v>40.0</c:v>
                </c:pt>
                <c:pt idx="6">
                  <c:v>50.0</c:v>
                </c:pt>
              </c:numCache>
            </c:numRef>
          </c:val>
        </c:ser>
        <c:ser>
          <c:idx val="0"/>
          <c:order val="1"/>
          <c:tx>
            <c:strRef>
              <c:f>Sheet1!$A$2</c:f>
              <c:strCache>
                <c:ptCount val="1"/>
                <c:pt idx="0">
                  <c:v>Région 1</c:v>
                </c:pt>
              </c:strCache>
            </c:strRef>
          </c:tx>
          <c:spPr>
            <a:solidFill>
              <a:srgbClr val="4385F6">
                <a:alpha val="90490"/>
              </a:srgbClr>
            </a:solidFill>
            <a:ln w="76200" cap="flat">
              <a:noFill/>
              <a:miter lim="400000"/>
            </a:ln>
            <a:effectLst/>
          </c:spPr>
          <c:cat>
            <c:strRef>
              <c:f>Sheet1!$B$1:$H$1</c:f>
              <c:strCache>
                <c:ptCount val="7"/>
                <c:pt idx="0">
                  <c:v>Apr.</c:v>
                </c:pt>
                <c:pt idx="1">
                  <c:v>Mau</c:v>
                </c:pt>
                <c:pt idx="2">
                  <c:v>Jun.</c:v>
                </c:pt>
                <c:pt idx="3">
                  <c:v>Jui.</c:v>
                </c:pt>
                <c:pt idx="4">
                  <c:v>Aou.</c:v>
                </c:pt>
                <c:pt idx="5">
                  <c:v>Sept.</c:v>
                </c:pt>
                <c:pt idx="6">
                  <c:v>Oct.</c:v>
                </c:pt>
              </c:strCache>
            </c:strRef>
          </c:cat>
          <c:val>
            <c:numRef>
              <c:f>Sheet1!$B$2:$H$2</c:f>
              <c:numCache>
                <c:formatCode>General</c:formatCode>
                <c:ptCount val="7"/>
                <c:pt idx="0">
                  <c:v>17.0</c:v>
                </c:pt>
                <c:pt idx="1">
                  <c:v>26.0</c:v>
                </c:pt>
                <c:pt idx="2">
                  <c:v>53.0</c:v>
                </c:pt>
                <c:pt idx="3">
                  <c:v>80.0</c:v>
                </c:pt>
                <c:pt idx="4">
                  <c:v>40.0</c:v>
                </c:pt>
                <c:pt idx="5">
                  <c:v>35.0</c:v>
                </c:pt>
                <c:pt idx="6">
                  <c:v>20.0</c:v>
                </c:pt>
              </c:numCache>
            </c:numRef>
          </c:val>
        </c:ser>
        <c:dLbls>
          <c:showLegendKey val="0"/>
          <c:showVal val="0"/>
          <c:showCatName val="0"/>
          <c:showSerName val="0"/>
          <c:showPercent val="0"/>
          <c:showBubbleSize val="0"/>
        </c:dLbls>
        <c:axId val="-2113730576"/>
        <c:axId val="-2113739536"/>
      </c:areaChart>
      <c:catAx>
        <c:axId val="-2113730576"/>
        <c:scaling>
          <c:orientation val="minMax"/>
        </c:scaling>
        <c:delete val="0"/>
        <c:axPos val="b"/>
        <c:majorGridlines>
          <c:spPr>
            <a:ln w="3175" cap="flat">
              <a:solidFill>
                <a:schemeClr val="bg2"/>
              </a:solidFill>
              <a:prstDash val="solid"/>
              <a:miter lim="400000"/>
            </a:ln>
          </c:spPr>
        </c:majorGridlines>
        <c:numFmt formatCode="General" sourceLinked="0"/>
        <c:majorTickMark val="out"/>
        <c:minorTickMark val="none"/>
        <c:tickLblPos val="low"/>
        <c:spPr>
          <a:ln w="3175" cap="flat">
            <a:solidFill>
              <a:schemeClr val="bg2"/>
            </a:solidFill>
            <a:prstDash val="solid"/>
            <a:miter lim="400000"/>
          </a:ln>
        </c:spPr>
        <c:txPr>
          <a:bodyPr rot="-2700000"/>
          <a:lstStyle/>
          <a:p>
            <a:pPr>
              <a:defRPr sz="2400" b="0" i="0" u="none" strike="noStrike">
                <a:solidFill>
                  <a:srgbClr val="343941"/>
                </a:solidFill>
                <a:latin typeface="Work Sans"/>
              </a:defRPr>
            </a:pPr>
            <a:endParaRPr lang="fr-FR"/>
          </a:p>
        </c:txPr>
        <c:crossAx val="-2113739536"/>
        <c:crosses val="autoZero"/>
        <c:auto val="1"/>
        <c:lblAlgn val="ctr"/>
        <c:lblOffset val="100"/>
        <c:noMultiLvlLbl val="1"/>
      </c:catAx>
      <c:valAx>
        <c:axId val="-2113739536"/>
        <c:scaling>
          <c:orientation val="minMax"/>
        </c:scaling>
        <c:delete val="0"/>
        <c:axPos val="l"/>
        <c:majorGridlines>
          <c:spPr>
            <a:ln w="3175" cap="flat">
              <a:solidFill>
                <a:schemeClr val="bg2"/>
              </a:solidFill>
              <a:prstDash val="solid"/>
              <a:miter lim="800000"/>
            </a:ln>
          </c:spPr>
        </c:majorGridlines>
        <c:numFmt formatCode="General" sourceLinked="0"/>
        <c:majorTickMark val="out"/>
        <c:minorTickMark val="none"/>
        <c:tickLblPos val="nextTo"/>
        <c:spPr>
          <a:ln w="3175" cap="flat">
            <a:noFill/>
            <a:prstDash val="solid"/>
            <a:miter lim="400000"/>
          </a:ln>
        </c:spPr>
        <c:txPr>
          <a:bodyPr rot="0"/>
          <a:lstStyle/>
          <a:p>
            <a:pPr>
              <a:defRPr sz="2400" b="0" i="0" u="none" strike="noStrike">
                <a:solidFill>
                  <a:srgbClr val="343941"/>
                </a:solidFill>
                <a:latin typeface="Work Sans"/>
              </a:defRPr>
            </a:pPr>
            <a:endParaRPr lang="fr-FR"/>
          </a:p>
        </c:txPr>
        <c:crossAx val="-2113730576"/>
        <c:crosses val="autoZero"/>
        <c:crossBetween val="midCat"/>
        <c:majorUnit val="20.0"/>
        <c:minorUnit val="10.0"/>
      </c:valAx>
      <c:spPr>
        <a:noFill/>
        <a:ln w="12700" cap="flat">
          <a:solidFill>
            <a:schemeClr val="bg2"/>
          </a:solid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875948"/>
          <c:y val="0.0410894"/>
          <c:w val="0.895385"/>
          <c:h val="0.883931"/>
        </c:manualLayout>
      </c:layout>
      <c:barChart>
        <c:barDir val="bar"/>
        <c:grouping val="clustered"/>
        <c:varyColors val="0"/>
        <c:ser>
          <c:idx val="0"/>
          <c:order val="0"/>
          <c:tx>
            <c:strRef>
              <c:f>Sheet1!$A$2</c:f>
              <c:strCache>
                <c:ptCount val="1"/>
                <c:pt idx="0">
                  <c:v>Région 1</c:v>
                </c:pt>
              </c:strCache>
            </c:strRef>
          </c:tx>
          <c:spPr>
            <a:solidFill>
              <a:srgbClr val="59D2B0"/>
            </a:solidFill>
            <a:ln w="6350" cap="flat">
              <a:solidFill>
                <a:srgbClr val="FFFFFF"/>
              </a:solidFill>
              <a:prstDash val="solid"/>
              <a:miter lim="800000"/>
            </a:ln>
            <a:effectLst/>
          </c:spPr>
          <c:invertIfNegative val="0"/>
          <c:cat>
            <c:strRef>
              <c:f>Sheet1!$B$1:$E$1</c:f>
              <c:strCache>
                <c:ptCount val="4"/>
                <c:pt idx="0">
                  <c:v>Apr.</c:v>
                </c:pt>
                <c:pt idx="1">
                  <c:v>Mau</c:v>
                </c:pt>
                <c:pt idx="2">
                  <c:v>Jun.</c:v>
                </c:pt>
                <c:pt idx="3">
                  <c:v>Jui.</c:v>
                </c:pt>
              </c:strCache>
            </c:strRef>
          </c:cat>
          <c:val>
            <c:numRef>
              <c:f>Sheet1!$B$2:$E$2</c:f>
              <c:numCache>
                <c:formatCode>General</c:formatCode>
                <c:ptCount val="4"/>
                <c:pt idx="0">
                  <c:v>14.0</c:v>
                </c:pt>
                <c:pt idx="1">
                  <c:v>8.0</c:v>
                </c:pt>
                <c:pt idx="2">
                  <c:v>12.0</c:v>
                </c:pt>
                <c:pt idx="3">
                  <c:v>16.0</c:v>
                </c:pt>
              </c:numCache>
            </c:numRef>
          </c:val>
        </c:ser>
        <c:ser>
          <c:idx val="1"/>
          <c:order val="1"/>
          <c:tx>
            <c:strRef>
              <c:f>Sheet1!$A$3</c:f>
              <c:strCache>
                <c:ptCount val="1"/>
                <c:pt idx="0">
                  <c:v>Région 2</c:v>
                </c:pt>
              </c:strCache>
            </c:strRef>
          </c:tx>
          <c:spPr>
            <a:solidFill>
              <a:srgbClr val="4385F6"/>
            </a:solidFill>
            <a:ln w="6350" cap="flat">
              <a:solidFill>
                <a:srgbClr val="FFFFFF"/>
              </a:solidFill>
              <a:prstDash val="solid"/>
              <a:miter lim="800000"/>
            </a:ln>
            <a:effectLst/>
          </c:spPr>
          <c:invertIfNegative val="0"/>
          <c:cat>
            <c:strRef>
              <c:f>Sheet1!$B$1:$E$1</c:f>
              <c:strCache>
                <c:ptCount val="4"/>
                <c:pt idx="0">
                  <c:v>Apr.</c:v>
                </c:pt>
                <c:pt idx="1">
                  <c:v>Mau</c:v>
                </c:pt>
                <c:pt idx="2">
                  <c:v>Jun.</c:v>
                </c:pt>
                <c:pt idx="3">
                  <c:v>Jui.</c:v>
                </c:pt>
              </c:strCache>
            </c:strRef>
          </c:cat>
          <c:val>
            <c:numRef>
              <c:f>Sheet1!$B$3:$E$3</c:f>
              <c:numCache>
                <c:formatCode>General</c:formatCode>
                <c:ptCount val="4"/>
                <c:pt idx="0">
                  <c:v>55.0</c:v>
                </c:pt>
                <c:pt idx="1">
                  <c:v>43.0</c:v>
                </c:pt>
                <c:pt idx="2">
                  <c:v>70.0</c:v>
                </c:pt>
                <c:pt idx="3">
                  <c:v>58.0</c:v>
                </c:pt>
              </c:numCache>
            </c:numRef>
          </c:val>
        </c:ser>
        <c:dLbls>
          <c:showLegendKey val="0"/>
          <c:showVal val="0"/>
          <c:showCatName val="0"/>
          <c:showSerName val="0"/>
          <c:showPercent val="0"/>
          <c:showBubbleSize val="0"/>
        </c:dLbls>
        <c:gapWidth val="150"/>
        <c:axId val="-2112006960"/>
        <c:axId val="-2112003552"/>
      </c:barChart>
      <c:catAx>
        <c:axId val="-2112006960"/>
        <c:scaling>
          <c:orientation val="maxMin"/>
        </c:scaling>
        <c:delete val="0"/>
        <c:axPos val="l"/>
        <c:majorGridlines>
          <c:spPr>
            <a:ln w="3175" cap="flat">
              <a:solidFill>
                <a:schemeClr val="bg2"/>
              </a:solidFill>
              <a:prstDash val="solid"/>
              <a:miter lim="400000"/>
            </a:ln>
          </c:spPr>
        </c:majorGridlines>
        <c:numFmt formatCode="General" sourceLinked="0"/>
        <c:majorTickMark val="out"/>
        <c:minorTickMark val="none"/>
        <c:tickLblPos val="nextTo"/>
        <c:spPr>
          <a:ln w="3175" cap="flat">
            <a:solidFill>
              <a:schemeClr val="bg2"/>
            </a:solidFill>
            <a:prstDash val="solid"/>
            <a:miter lim="400000"/>
          </a:ln>
        </c:spPr>
        <c:txPr>
          <a:bodyPr rot="-2700000"/>
          <a:lstStyle/>
          <a:p>
            <a:pPr>
              <a:defRPr sz="2400" b="0" i="0" u="none" strike="noStrike">
                <a:solidFill>
                  <a:srgbClr val="343941"/>
                </a:solidFill>
                <a:latin typeface="Work Sans"/>
              </a:defRPr>
            </a:pPr>
            <a:endParaRPr lang="fr-FR"/>
          </a:p>
        </c:txPr>
        <c:crossAx val="-2112003552"/>
        <c:crosses val="autoZero"/>
        <c:auto val="1"/>
        <c:lblAlgn val="ctr"/>
        <c:lblOffset val="100"/>
        <c:noMultiLvlLbl val="1"/>
      </c:catAx>
      <c:valAx>
        <c:axId val="-2112003552"/>
        <c:scaling>
          <c:orientation val="minMax"/>
        </c:scaling>
        <c:delete val="0"/>
        <c:axPos val="t"/>
        <c:majorGridlines>
          <c:spPr>
            <a:ln w="3175" cap="flat">
              <a:solidFill>
                <a:schemeClr val="bg2"/>
              </a:solidFill>
              <a:prstDash val="solid"/>
              <a:miter lim="800000"/>
            </a:ln>
          </c:spPr>
        </c:majorGridlines>
        <c:numFmt formatCode="General" sourceLinked="0"/>
        <c:majorTickMark val="out"/>
        <c:minorTickMark val="none"/>
        <c:tickLblPos val="high"/>
        <c:spPr>
          <a:ln w="3175" cap="flat">
            <a:solidFill>
              <a:schemeClr val="bg2"/>
            </a:solidFill>
            <a:prstDash val="solid"/>
            <a:miter lim="400000"/>
          </a:ln>
        </c:spPr>
        <c:txPr>
          <a:bodyPr rot="0"/>
          <a:lstStyle/>
          <a:p>
            <a:pPr>
              <a:defRPr sz="2400" b="0" i="0" u="none" strike="noStrike">
                <a:solidFill>
                  <a:srgbClr val="535353"/>
                </a:solidFill>
                <a:latin typeface="Work Sans"/>
              </a:defRPr>
            </a:pPr>
            <a:endParaRPr lang="fr-FR"/>
          </a:p>
        </c:txPr>
        <c:crossAx val="-2112006960"/>
        <c:crosses val="autoZero"/>
        <c:crossBetween val="between"/>
        <c:majorUnit val="17.5"/>
        <c:minorUnit val="8.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133418"/>
          <c:y val="0.106299"/>
          <c:w val="0.783359"/>
          <c:h val="0.774902"/>
        </c:manualLayout>
      </c:layout>
      <c:bubbleChart>
        <c:varyColors val="0"/>
        <c:ser>
          <c:idx val="0"/>
          <c:order val="0"/>
          <c:tx>
            <c:strRef>
              <c:f>Sheet1!$A$2</c:f>
              <c:strCache>
                <c:ptCount val="1"/>
                <c:pt idx="0">
                  <c:v>Région 2</c:v>
                </c:pt>
              </c:strCache>
            </c:strRef>
          </c:tx>
          <c:spPr>
            <a:solidFill>
              <a:srgbClr val="4385F6"/>
            </a:solidFill>
            <a:ln w="6350" cap="flat">
              <a:solidFill>
                <a:srgbClr val="FFFFFF"/>
              </a:solidFill>
              <a:prstDash val="solid"/>
              <a:miter lim="800000"/>
            </a:ln>
            <a:effectLst/>
          </c:spPr>
          <c:invertIfNegative val="0"/>
          <c:xVal>
            <c:numRef>
              <c:f>Sheet1!$B$2:$K$2</c:f>
              <c:numCache>
                <c:formatCode>General</c:formatCode>
                <c:ptCount val="10"/>
                <c:pt idx="0">
                  <c:v>14.0</c:v>
                </c:pt>
                <c:pt idx="1">
                  <c:v>8.0</c:v>
                </c:pt>
                <c:pt idx="2">
                  <c:v>12.0</c:v>
                </c:pt>
                <c:pt idx="3">
                  <c:v>16.0</c:v>
                </c:pt>
                <c:pt idx="4">
                  <c:v>20.0</c:v>
                </c:pt>
                <c:pt idx="5">
                  <c:v>24.0</c:v>
                </c:pt>
                <c:pt idx="6">
                  <c:v>28.0</c:v>
                </c:pt>
                <c:pt idx="7">
                  <c:v>32.0</c:v>
                </c:pt>
                <c:pt idx="8">
                  <c:v>36.0</c:v>
                </c:pt>
                <c:pt idx="9">
                  <c:v>38.0</c:v>
                </c:pt>
              </c:numCache>
            </c:numRef>
          </c:xVal>
          <c:yVal>
            <c:numRef>
              <c:f>Sheet1!$B$3:$K$3</c:f>
              <c:numCache>
                <c:formatCode>General</c:formatCode>
                <c:ptCount val="10"/>
                <c:pt idx="0">
                  <c:v>55.0</c:v>
                </c:pt>
                <c:pt idx="1">
                  <c:v>43.0</c:v>
                </c:pt>
                <c:pt idx="2">
                  <c:v>70.0</c:v>
                </c:pt>
                <c:pt idx="3">
                  <c:v>58.0</c:v>
                </c:pt>
                <c:pt idx="4">
                  <c:v>20.0</c:v>
                </c:pt>
                <c:pt idx="5">
                  <c:v>40.0</c:v>
                </c:pt>
                <c:pt idx="6">
                  <c:v>50.0</c:v>
                </c:pt>
                <c:pt idx="7">
                  <c:v>70.0</c:v>
                </c:pt>
                <c:pt idx="8">
                  <c:v>65.0</c:v>
                </c:pt>
                <c:pt idx="9">
                  <c:v>41.0</c:v>
                </c:pt>
              </c:numCache>
            </c:numRef>
          </c:yVal>
          <c:bubbleSize>
            <c:numRef>
              <c:f>Sheet1!$B$4:$K$4</c:f>
              <c:numCache>
                <c:formatCode>General</c:formatCode>
                <c:ptCount val="10"/>
                <c:pt idx="0">
                  <c:v>20.0</c:v>
                </c:pt>
                <c:pt idx="1">
                  <c:v>78.0</c:v>
                </c:pt>
                <c:pt idx="2">
                  <c:v>64.0</c:v>
                </c:pt>
                <c:pt idx="3">
                  <c:v>41.0</c:v>
                </c:pt>
                <c:pt idx="4">
                  <c:v>57.0</c:v>
                </c:pt>
                <c:pt idx="5">
                  <c:v>30.0</c:v>
                </c:pt>
                <c:pt idx="6">
                  <c:v>44.0</c:v>
                </c:pt>
                <c:pt idx="7">
                  <c:v>50.0</c:v>
                </c:pt>
                <c:pt idx="8">
                  <c:v>78.0</c:v>
                </c:pt>
                <c:pt idx="9">
                  <c:v>20.0</c:v>
                </c:pt>
              </c:numCache>
            </c:numRef>
          </c:bubbleSize>
          <c:bubble3D val="0"/>
        </c:ser>
        <c:dLbls>
          <c:showLegendKey val="0"/>
          <c:showVal val="0"/>
          <c:showCatName val="0"/>
          <c:showSerName val="0"/>
          <c:showPercent val="0"/>
          <c:showBubbleSize val="0"/>
        </c:dLbls>
        <c:bubbleScale val="100"/>
        <c:showNegBubbles val="0"/>
        <c:axId val="-2114791584"/>
        <c:axId val="-2114794960"/>
      </c:bubbleChart>
      <c:valAx>
        <c:axId val="-2114791584"/>
        <c:scaling>
          <c:orientation val="minMax"/>
        </c:scaling>
        <c:delete val="0"/>
        <c:axPos val="b"/>
        <c:majorGridlines>
          <c:spPr>
            <a:ln w="3175" cap="flat">
              <a:solidFill>
                <a:schemeClr val="bg2"/>
              </a:solidFill>
              <a:prstDash val="solid"/>
              <a:miter lim="800000"/>
            </a:ln>
          </c:spPr>
        </c:majorGridlines>
        <c:numFmt formatCode="General" sourceLinked="0"/>
        <c:majorTickMark val="out"/>
        <c:minorTickMark val="none"/>
        <c:tickLblPos val="low"/>
        <c:spPr>
          <a:ln w="3175" cap="flat">
            <a:solidFill>
              <a:schemeClr val="bg2"/>
            </a:solidFill>
            <a:prstDash val="solid"/>
            <a:miter lim="400000"/>
          </a:ln>
        </c:spPr>
        <c:txPr>
          <a:bodyPr rot="0"/>
          <a:lstStyle/>
          <a:p>
            <a:pPr>
              <a:defRPr sz="2400" b="0" i="0" u="none" strike="noStrike">
                <a:solidFill>
                  <a:srgbClr val="343941"/>
                </a:solidFill>
                <a:latin typeface="Work Sans"/>
              </a:defRPr>
            </a:pPr>
            <a:endParaRPr lang="fr-FR"/>
          </a:p>
        </c:txPr>
        <c:crossAx val="-2114794960"/>
        <c:crosses val="autoZero"/>
        <c:crossBetween val="between"/>
        <c:majorUnit val="10.0"/>
        <c:minorUnit val="5.0"/>
      </c:valAx>
      <c:valAx>
        <c:axId val="-2114794960"/>
        <c:scaling>
          <c:orientation val="minMax"/>
        </c:scaling>
        <c:delete val="0"/>
        <c:axPos val="l"/>
        <c:majorGridlines>
          <c:spPr>
            <a:ln w="3175" cap="flat">
              <a:solidFill>
                <a:schemeClr val="bg2"/>
              </a:solidFill>
              <a:prstDash val="solid"/>
              <a:miter lim="800000"/>
            </a:ln>
          </c:spPr>
        </c:majorGridlines>
        <c:numFmt formatCode="General" sourceLinked="0"/>
        <c:majorTickMark val="out"/>
        <c:minorTickMark val="none"/>
        <c:tickLblPos val="low"/>
        <c:spPr>
          <a:ln w="3175" cap="flat">
            <a:noFill/>
            <a:prstDash val="solid"/>
            <a:miter lim="400000"/>
          </a:ln>
        </c:spPr>
        <c:txPr>
          <a:bodyPr rot="0"/>
          <a:lstStyle/>
          <a:p>
            <a:pPr>
              <a:defRPr sz="2400" b="0" i="0" u="none" strike="noStrike">
                <a:solidFill>
                  <a:srgbClr val="343941"/>
                </a:solidFill>
                <a:latin typeface="Work Sans"/>
              </a:defRPr>
            </a:pPr>
            <a:endParaRPr lang="fr-FR"/>
          </a:p>
        </c:txPr>
        <c:crossAx val="-2114791584"/>
        <c:crosses val="autoZero"/>
        <c:crossBetween val="between"/>
        <c:majorUnit val="17.5"/>
        <c:minorUnit val="8.75"/>
      </c:valAx>
      <c:spPr>
        <a:noFill/>
        <a:ln w="12700" cap="flat">
          <a:solidFill>
            <a:schemeClr val="bg2"/>
          </a:solidFill>
          <a:miter lim="400000"/>
        </a:ln>
        <a:effectLst/>
      </c:spPr>
    </c:plotArea>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149948"/>
          <c:y val="0.065001"/>
          <c:w val="0.845052"/>
          <c:h val="0.756144"/>
        </c:manualLayout>
      </c:layout>
      <c:barChart>
        <c:barDir val="col"/>
        <c:grouping val="clustered"/>
        <c:varyColors val="0"/>
        <c:ser>
          <c:idx val="0"/>
          <c:order val="0"/>
          <c:tx>
            <c:strRef>
              <c:f>Sheet1!$A$2</c:f>
              <c:strCache>
                <c:ptCount val="1"/>
                <c:pt idx="0">
                  <c:v>Région 1</c:v>
                </c:pt>
              </c:strCache>
            </c:strRef>
          </c:tx>
          <c:spPr>
            <a:solidFill>
              <a:srgbClr val="4385F6"/>
            </a:solidFill>
            <a:ln w="6350" cap="flat">
              <a:solidFill>
                <a:srgbClr val="FFFFFF"/>
              </a:solidFill>
              <a:prstDash val="solid"/>
              <a:miter lim="800000"/>
            </a:ln>
            <a:effectLst/>
          </c:spPr>
          <c:invertIfNegative val="0"/>
          <c:cat>
            <c:strRef>
              <c:f>Sheet1!$B$1:$D$1</c:f>
              <c:strCache>
                <c:ptCount val="3"/>
                <c:pt idx="0">
                  <c:v>Apr.</c:v>
                </c:pt>
                <c:pt idx="1">
                  <c:v>May</c:v>
                </c:pt>
                <c:pt idx="2">
                  <c:v>Jun.</c:v>
                </c:pt>
              </c:strCache>
            </c:strRef>
          </c:cat>
          <c:val>
            <c:numRef>
              <c:f>Sheet1!$B$2:$D$2</c:f>
              <c:numCache>
                <c:formatCode>General</c:formatCode>
                <c:ptCount val="3"/>
                <c:pt idx="0">
                  <c:v>17.0</c:v>
                </c:pt>
                <c:pt idx="1">
                  <c:v>26.0</c:v>
                </c:pt>
                <c:pt idx="2">
                  <c:v>53.0</c:v>
                </c:pt>
              </c:numCache>
            </c:numRef>
          </c:val>
        </c:ser>
        <c:ser>
          <c:idx val="1"/>
          <c:order val="1"/>
          <c:tx>
            <c:strRef>
              <c:f>Sheet1!$A$3</c:f>
              <c:strCache>
                <c:ptCount val="1"/>
                <c:pt idx="0">
                  <c:v>Région 2</c:v>
                </c:pt>
              </c:strCache>
            </c:strRef>
          </c:tx>
          <c:spPr>
            <a:solidFill>
              <a:srgbClr val="59D2B0"/>
            </a:solidFill>
            <a:ln w="6350" cap="flat">
              <a:solidFill>
                <a:srgbClr val="FFFFFF"/>
              </a:solidFill>
              <a:prstDash val="solid"/>
              <a:miter lim="800000"/>
            </a:ln>
            <a:effectLst/>
          </c:spPr>
          <c:invertIfNegative val="0"/>
          <c:cat>
            <c:strRef>
              <c:f>Sheet1!$B$1:$D$1</c:f>
              <c:strCache>
                <c:ptCount val="3"/>
                <c:pt idx="0">
                  <c:v>Apr.</c:v>
                </c:pt>
                <c:pt idx="1">
                  <c:v>May</c:v>
                </c:pt>
                <c:pt idx="2">
                  <c:v>Jun.</c:v>
                </c:pt>
              </c:strCache>
            </c:strRef>
          </c:cat>
          <c:val>
            <c:numRef>
              <c:f>Sheet1!$B$3:$D$3</c:f>
              <c:numCache>
                <c:formatCode>General</c:formatCode>
                <c:ptCount val="3"/>
                <c:pt idx="0">
                  <c:v>55.0</c:v>
                </c:pt>
                <c:pt idx="1">
                  <c:v>43.0</c:v>
                </c:pt>
                <c:pt idx="2">
                  <c:v>70.0</c:v>
                </c:pt>
              </c:numCache>
            </c:numRef>
          </c:val>
        </c:ser>
        <c:dLbls>
          <c:showLegendKey val="0"/>
          <c:showVal val="0"/>
          <c:showCatName val="0"/>
          <c:showSerName val="0"/>
          <c:showPercent val="0"/>
          <c:showBubbleSize val="0"/>
        </c:dLbls>
        <c:gapWidth val="150"/>
        <c:axId val="-2111508016"/>
        <c:axId val="-2111504608"/>
      </c:barChart>
      <c:catAx>
        <c:axId val="-2111508016"/>
        <c:scaling>
          <c:orientation val="minMax"/>
        </c:scaling>
        <c:delete val="0"/>
        <c:axPos val="b"/>
        <c:majorGridlines>
          <c:spPr>
            <a:ln w="3175" cap="flat">
              <a:solidFill>
                <a:schemeClr val="bg2"/>
              </a:solidFill>
              <a:prstDash val="solid"/>
              <a:miter lim="400000"/>
            </a:ln>
          </c:spPr>
        </c:majorGridlines>
        <c:numFmt formatCode="General" sourceLinked="0"/>
        <c:majorTickMark val="out"/>
        <c:minorTickMark val="none"/>
        <c:tickLblPos val="low"/>
        <c:spPr>
          <a:ln w="3175" cap="flat">
            <a:solidFill>
              <a:schemeClr val="bg2"/>
            </a:solidFill>
            <a:prstDash val="solid"/>
            <a:miter lim="400000"/>
          </a:ln>
        </c:spPr>
        <c:txPr>
          <a:bodyPr rot="-2700000"/>
          <a:lstStyle/>
          <a:p>
            <a:pPr>
              <a:defRPr sz="2400" b="0" i="0" u="none" strike="noStrike">
                <a:solidFill>
                  <a:srgbClr val="535353"/>
                </a:solidFill>
                <a:latin typeface="Work Sans"/>
              </a:defRPr>
            </a:pPr>
            <a:endParaRPr lang="fr-FR"/>
          </a:p>
        </c:txPr>
        <c:crossAx val="-2111504608"/>
        <c:crosses val="autoZero"/>
        <c:auto val="1"/>
        <c:lblAlgn val="ctr"/>
        <c:lblOffset val="100"/>
        <c:noMultiLvlLbl val="1"/>
      </c:catAx>
      <c:valAx>
        <c:axId val="-2111504608"/>
        <c:scaling>
          <c:orientation val="minMax"/>
        </c:scaling>
        <c:delete val="0"/>
        <c:axPos val="l"/>
        <c:majorGridlines>
          <c:spPr>
            <a:ln w="3175" cap="flat">
              <a:solidFill>
                <a:schemeClr val="bg2"/>
              </a:solidFill>
              <a:prstDash val="solid"/>
              <a:miter lim="800000"/>
            </a:ln>
          </c:spPr>
        </c:majorGridlines>
        <c:numFmt formatCode="General" sourceLinked="0"/>
        <c:majorTickMark val="out"/>
        <c:minorTickMark val="none"/>
        <c:tickLblPos val="nextTo"/>
        <c:spPr>
          <a:ln w="3175" cap="flat">
            <a:noFill/>
            <a:prstDash val="solid"/>
            <a:miter lim="400000"/>
          </a:ln>
        </c:spPr>
        <c:txPr>
          <a:bodyPr rot="0"/>
          <a:lstStyle/>
          <a:p>
            <a:pPr>
              <a:defRPr sz="2400" b="0" i="0" u="none" strike="noStrike">
                <a:solidFill>
                  <a:srgbClr val="343941"/>
                </a:solidFill>
                <a:latin typeface="Work Sans"/>
              </a:defRPr>
            </a:pPr>
            <a:endParaRPr lang="fr-FR"/>
          </a:p>
        </c:txPr>
        <c:crossAx val="-2111508016"/>
        <c:crosses val="autoZero"/>
        <c:crossBetween val="between"/>
        <c:majorUnit val="17.5"/>
        <c:minorUnit val="8.75"/>
      </c:valAx>
      <c:spPr>
        <a:noFill/>
        <a:ln w="12700" cap="flat">
          <a:solidFill>
            <a:schemeClr val="bg2"/>
          </a:solidFill>
          <a:miter lim="400000"/>
        </a:ln>
        <a:effectLst/>
      </c:spPr>
    </c:plotArea>
    <c:plotVisOnly val="1"/>
    <c:dispBlanksAs val="gap"/>
    <c:showDLblsOverMax val="1"/>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97995"/>
          <c:y val="0.063744"/>
          <c:w val="0.844792"/>
          <c:h val="0.743889"/>
        </c:manualLayout>
      </c:layout>
      <c:lineChart>
        <c:grouping val="standard"/>
        <c:varyColors val="0"/>
        <c:ser>
          <c:idx val="0"/>
          <c:order val="0"/>
          <c:tx>
            <c:strRef>
              <c:f>Sheet1!$A$2</c:f>
              <c:strCache>
                <c:ptCount val="1"/>
                <c:pt idx="0">
                  <c:v>Région 1</c:v>
                </c:pt>
              </c:strCache>
            </c:strRef>
          </c:tx>
          <c:spPr>
            <a:ln w="101600" cap="flat">
              <a:solidFill>
                <a:srgbClr val="4385F6"/>
              </a:solidFill>
              <a:prstDash val="solid"/>
              <a:miter lim="800000"/>
            </a:ln>
            <a:effectLst/>
          </c:spPr>
          <c:marker>
            <c:symbol val="circle"/>
            <c:size val="10"/>
            <c:spPr>
              <a:solidFill>
                <a:srgbClr val="FFFFFF"/>
              </a:solidFill>
              <a:ln w="266700" cap="flat">
                <a:solidFill>
                  <a:srgbClr val="4385F6"/>
                </a:solidFill>
                <a:prstDash val="solid"/>
                <a:miter lim="800000"/>
              </a:ln>
              <a:effectLst/>
            </c:spPr>
          </c:marker>
          <c:cat>
            <c:strRef>
              <c:f>Sheet1!$B$1:$H$1</c:f>
              <c:strCache>
                <c:ptCount val="7"/>
                <c:pt idx="0">
                  <c:v>Apr.</c:v>
                </c:pt>
                <c:pt idx="1">
                  <c:v>Mau</c:v>
                </c:pt>
                <c:pt idx="2">
                  <c:v>Jun.</c:v>
                </c:pt>
                <c:pt idx="3">
                  <c:v>Jui.</c:v>
                </c:pt>
                <c:pt idx="4">
                  <c:v>Aou.</c:v>
                </c:pt>
                <c:pt idx="5">
                  <c:v>Sept.</c:v>
                </c:pt>
                <c:pt idx="6">
                  <c:v>Oct.</c:v>
                </c:pt>
              </c:strCache>
            </c:strRef>
          </c:cat>
          <c:val>
            <c:numRef>
              <c:f>Sheet1!$B$2:$H$2</c:f>
              <c:numCache>
                <c:formatCode>General</c:formatCode>
                <c:ptCount val="7"/>
                <c:pt idx="0">
                  <c:v>17.0</c:v>
                </c:pt>
                <c:pt idx="1">
                  <c:v>26.0</c:v>
                </c:pt>
                <c:pt idx="2">
                  <c:v>53.0</c:v>
                </c:pt>
                <c:pt idx="3">
                  <c:v>80.0</c:v>
                </c:pt>
                <c:pt idx="4">
                  <c:v>40.0</c:v>
                </c:pt>
                <c:pt idx="5">
                  <c:v>35.0</c:v>
                </c:pt>
                <c:pt idx="6">
                  <c:v>20.0</c:v>
                </c:pt>
              </c:numCache>
            </c:numRef>
          </c:val>
          <c:smooth val="1"/>
        </c:ser>
        <c:ser>
          <c:idx val="1"/>
          <c:order val="1"/>
          <c:tx>
            <c:strRef>
              <c:f>Sheet1!$A$3</c:f>
              <c:strCache>
                <c:ptCount val="1"/>
                <c:pt idx="0">
                  <c:v>Région 2</c:v>
                </c:pt>
              </c:strCache>
            </c:strRef>
          </c:tx>
          <c:spPr>
            <a:ln w="101600" cap="flat">
              <a:solidFill>
                <a:srgbClr val="59D2B0"/>
              </a:solidFill>
              <a:prstDash val="solid"/>
              <a:miter lim="800000"/>
            </a:ln>
            <a:effectLst/>
          </c:spPr>
          <c:marker>
            <c:symbol val="circle"/>
            <c:size val="10"/>
            <c:spPr>
              <a:solidFill>
                <a:srgbClr val="FFFFFF"/>
              </a:solidFill>
              <a:ln w="266700" cap="flat">
                <a:solidFill>
                  <a:srgbClr val="59D2B0"/>
                </a:solidFill>
                <a:prstDash val="solid"/>
                <a:miter lim="800000"/>
              </a:ln>
              <a:effectLst/>
            </c:spPr>
          </c:marker>
          <c:cat>
            <c:strRef>
              <c:f>Sheet1!$B$1:$H$1</c:f>
              <c:strCache>
                <c:ptCount val="7"/>
                <c:pt idx="0">
                  <c:v>Apr.</c:v>
                </c:pt>
                <c:pt idx="1">
                  <c:v>Mau</c:v>
                </c:pt>
                <c:pt idx="2">
                  <c:v>Jun.</c:v>
                </c:pt>
                <c:pt idx="3">
                  <c:v>Jui.</c:v>
                </c:pt>
                <c:pt idx="4">
                  <c:v>Aou.</c:v>
                </c:pt>
                <c:pt idx="5">
                  <c:v>Sept.</c:v>
                </c:pt>
                <c:pt idx="6">
                  <c:v>Oct.</c:v>
                </c:pt>
              </c:strCache>
            </c:strRef>
          </c:cat>
          <c:val>
            <c:numRef>
              <c:f>Sheet1!$B$3:$H$3</c:f>
              <c:numCache>
                <c:formatCode>General</c:formatCode>
                <c:ptCount val="7"/>
                <c:pt idx="0">
                  <c:v>55.0</c:v>
                </c:pt>
                <c:pt idx="1">
                  <c:v>43.0</c:v>
                </c:pt>
                <c:pt idx="2">
                  <c:v>70.0</c:v>
                </c:pt>
                <c:pt idx="3">
                  <c:v>58.0</c:v>
                </c:pt>
                <c:pt idx="4">
                  <c:v>20.0</c:v>
                </c:pt>
                <c:pt idx="5">
                  <c:v>40.0</c:v>
                </c:pt>
                <c:pt idx="6">
                  <c:v>50.0</c:v>
                </c:pt>
              </c:numCache>
            </c:numRef>
          </c:val>
          <c:smooth val="1"/>
        </c:ser>
        <c:dLbls>
          <c:showLegendKey val="0"/>
          <c:showVal val="0"/>
          <c:showCatName val="0"/>
          <c:showSerName val="0"/>
          <c:showPercent val="0"/>
          <c:showBubbleSize val="0"/>
        </c:dLbls>
        <c:marker val="1"/>
        <c:smooth val="0"/>
        <c:axId val="-2114829680"/>
        <c:axId val="-2114832880"/>
      </c:lineChart>
      <c:catAx>
        <c:axId val="-2114829680"/>
        <c:scaling>
          <c:orientation val="minMax"/>
        </c:scaling>
        <c:delete val="0"/>
        <c:axPos val="b"/>
        <c:majorGridlines>
          <c:spPr>
            <a:ln w="3175" cap="flat">
              <a:solidFill>
                <a:schemeClr val="bg2"/>
              </a:solidFill>
              <a:prstDash val="solid"/>
              <a:miter lim="400000"/>
            </a:ln>
          </c:spPr>
        </c:majorGridlines>
        <c:numFmt formatCode="General" sourceLinked="0"/>
        <c:majorTickMark val="out"/>
        <c:minorTickMark val="none"/>
        <c:tickLblPos val="low"/>
        <c:spPr>
          <a:ln w="3175" cap="flat">
            <a:solidFill>
              <a:schemeClr val="bg2"/>
            </a:solidFill>
            <a:prstDash val="solid"/>
            <a:miter lim="400000"/>
          </a:ln>
        </c:spPr>
        <c:txPr>
          <a:bodyPr rot="-2700000"/>
          <a:lstStyle/>
          <a:p>
            <a:pPr>
              <a:defRPr sz="2400" b="0" i="0" u="none" strike="noStrike">
                <a:solidFill>
                  <a:srgbClr val="343941"/>
                </a:solidFill>
                <a:latin typeface="Work Sans"/>
              </a:defRPr>
            </a:pPr>
            <a:endParaRPr lang="fr-FR"/>
          </a:p>
        </c:txPr>
        <c:crossAx val="-2114832880"/>
        <c:crosses val="autoZero"/>
        <c:auto val="1"/>
        <c:lblAlgn val="ctr"/>
        <c:lblOffset val="100"/>
        <c:noMultiLvlLbl val="1"/>
      </c:catAx>
      <c:valAx>
        <c:axId val="-2114832880"/>
        <c:scaling>
          <c:orientation val="minMax"/>
        </c:scaling>
        <c:delete val="0"/>
        <c:axPos val="l"/>
        <c:majorGridlines>
          <c:spPr>
            <a:ln w="3175" cap="flat">
              <a:solidFill>
                <a:schemeClr val="bg2"/>
              </a:solidFill>
              <a:prstDash val="solid"/>
              <a:miter lim="800000"/>
            </a:ln>
          </c:spPr>
        </c:majorGridlines>
        <c:numFmt formatCode="General" sourceLinked="0"/>
        <c:majorTickMark val="out"/>
        <c:minorTickMark val="none"/>
        <c:tickLblPos val="nextTo"/>
        <c:spPr>
          <a:ln w="3175" cap="flat">
            <a:noFill/>
            <a:prstDash val="solid"/>
            <a:miter lim="400000"/>
          </a:ln>
        </c:spPr>
        <c:txPr>
          <a:bodyPr rot="0"/>
          <a:lstStyle/>
          <a:p>
            <a:pPr>
              <a:defRPr sz="2400" b="0" i="0" u="none" strike="noStrike">
                <a:solidFill>
                  <a:srgbClr val="343941"/>
                </a:solidFill>
                <a:latin typeface="Helvetica"/>
              </a:defRPr>
            </a:pPr>
            <a:endParaRPr lang="fr-FR"/>
          </a:p>
        </c:txPr>
        <c:crossAx val="-2114829680"/>
        <c:crosses val="autoZero"/>
        <c:crossBetween val="midCat"/>
        <c:majorUnit val="20.0"/>
        <c:minorUnit val="10.0"/>
      </c:valAx>
      <c:spPr>
        <a:noFill/>
        <a:ln w="12700" cap="flat">
          <a:solidFill>
            <a:schemeClr val="bg2"/>
          </a:solidFill>
          <a:miter lim="400000"/>
        </a:ln>
        <a:effectLst/>
      </c:spPr>
    </c:plotArea>
    <c:plotVisOnly val="1"/>
    <c:dispBlanksAs val="gap"/>
    <c:showDLblsOverMax val="1"/>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409312"/>
          <c:y val="0.0456155"/>
          <c:w val="0.954069"/>
          <c:h val="0.799212"/>
        </c:manualLayout>
      </c:layout>
      <c:barChart>
        <c:barDir val="col"/>
        <c:grouping val="clustered"/>
        <c:varyColors val="0"/>
        <c:ser>
          <c:idx val="0"/>
          <c:order val="0"/>
          <c:tx>
            <c:strRef>
              <c:f>Sheet1!$A$2</c:f>
              <c:strCache>
                <c:ptCount val="1"/>
                <c:pt idx="0">
                  <c:v>Jan</c:v>
                </c:pt>
              </c:strCache>
            </c:strRef>
          </c:tx>
          <c:spPr>
            <a:solidFill>
              <a:srgbClr val="4385F6"/>
            </a:solidFill>
            <a:ln w="12700" cap="flat">
              <a:noFill/>
              <a:miter lim="400000"/>
            </a:ln>
            <a:effectLst/>
          </c:spPr>
          <c:invertIfNegative val="0"/>
          <c:cat>
            <c:strRef>
              <c:f>Sheet1!$B$1:$D$1</c:f>
              <c:strCache>
                <c:ptCount val="3"/>
                <c:pt idx="0">
                  <c:v>1</c:v>
                </c:pt>
                <c:pt idx="1">
                  <c:v>2</c:v>
                </c:pt>
                <c:pt idx="2">
                  <c:v>3</c:v>
                </c:pt>
              </c:strCache>
            </c:strRef>
          </c:cat>
          <c:val>
            <c:numRef>
              <c:f>Sheet1!$B$2:$D$2</c:f>
              <c:numCache>
                <c:formatCode>General</c:formatCode>
                <c:ptCount val="3"/>
                <c:pt idx="0">
                  <c:v>55.0</c:v>
                </c:pt>
                <c:pt idx="1">
                  <c:v>31.0</c:v>
                </c:pt>
                <c:pt idx="2">
                  <c:v>77.0</c:v>
                </c:pt>
              </c:numCache>
            </c:numRef>
          </c:val>
        </c:ser>
        <c:ser>
          <c:idx val="1"/>
          <c:order val="1"/>
          <c:tx>
            <c:strRef>
              <c:f>Sheet1!$A$3</c:f>
              <c:strCache>
                <c:ptCount val="1"/>
                <c:pt idx="0">
                  <c:v>Feb</c:v>
                </c:pt>
              </c:strCache>
            </c:strRef>
          </c:tx>
          <c:spPr>
            <a:solidFill>
              <a:srgbClr val="59D2B0"/>
            </a:solidFill>
            <a:ln w="12700" cap="flat">
              <a:noFill/>
              <a:miter lim="400000"/>
            </a:ln>
            <a:effectLst/>
          </c:spPr>
          <c:invertIfNegative val="0"/>
          <c:cat>
            <c:strRef>
              <c:f>Sheet1!$B$1:$D$1</c:f>
              <c:strCache>
                <c:ptCount val="3"/>
                <c:pt idx="0">
                  <c:v>1</c:v>
                </c:pt>
                <c:pt idx="1">
                  <c:v>2</c:v>
                </c:pt>
                <c:pt idx="2">
                  <c:v>3</c:v>
                </c:pt>
              </c:strCache>
            </c:strRef>
          </c:cat>
          <c:val>
            <c:numRef>
              <c:f>Sheet1!$B$3:$D$3</c:f>
              <c:numCache>
                <c:formatCode>General</c:formatCode>
                <c:ptCount val="3"/>
                <c:pt idx="0">
                  <c:v>24.0</c:v>
                </c:pt>
                <c:pt idx="1">
                  <c:v>70.0</c:v>
                </c:pt>
                <c:pt idx="2">
                  <c:v>31.0</c:v>
                </c:pt>
              </c:numCache>
            </c:numRef>
          </c:val>
        </c:ser>
        <c:ser>
          <c:idx val="2"/>
          <c:order val="2"/>
          <c:tx>
            <c:strRef>
              <c:f>Sheet1!$A$4</c:f>
              <c:strCache>
                <c:ptCount val="1"/>
                <c:pt idx="0">
                  <c:v>Mar</c:v>
                </c:pt>
              </c:strCache>
            </c:strRef>
          </c:tx>
          <c:spPr>
            <a:solidFill>
              <a:srgbClr val="4385F6"/>
            </a:solidFill>
            <a:ln w="12700" cap="flat">
              <a:noFill/>
              <a:miter lim="400000"/>
            </a:ln>
            <a:effectLst/>
          </c:spPr>
          <c:invertIfNegative val="0"/>
          <c:cat>
            <c:strRef>
              <c:f>Sheet1!$B$1:$D$1</c:f>
              <c:strCache>
                <c:ptCount val="3"/>
                <c:pt idx="0">
                  <c:v>1</c:v>
                </c:pt>
                <c:pt idx="1">
                  <c:v>2</c:v>
                </c:pt>
                <c:pt idx="2">
                  <c:v>3</c:v>
                </c:pt>
              </c:strCache>
            </c:strRef>
          </c:cat>
          <c:val>
            <c:numRef>
              <c:f>Sheet1!$B$4:$D$4</c:f>
              <c:numCache>
                <c:formatCode>General</c:formatCode>
                <c:ptCount val="3"/>
                <c:pt idx="0">
                  <c:v>38.0</c:v>
                </c:pt>
                <c:pt idx="1">
                  <c:v>33.0</c:v>
                </c:pt>
                <c:pt idx="2">
                  <c:v>31.0</c:v>
                </c:pt>
              </c:numCache>
            </c:numRef>
          </c:val>
        </c:ser>
        <c:ser>
          <c:idx val="3"/>
          <c:order val="3"/>
          <c:tx>
            <c:strRef>
              <c:f>Sheet1!$A$5</c:f>
              <c:strCache>
                <c:ptCount val="1"/>
                <c:pt idx="0">
                  <c:v>Apr</c:v>
                </c:pt>
              </c:strCache>
            </c:strRef>
          </c:tx>
          <c:spPr>
            <a:solidFill>
              <a:srgbClr val="59D2B0"/>
            </a:solidFill>
            <a:ln w="12700" cap="flat">
              <a:noFill/>
              <a:miter lim="400000"/>
            </a:ln>
            <a:effectLst/>
          </c:spPr>
          <c:invertIfNegative val="0"/>
          <c:cat>
            <c:strRef>
              <c:f>Sheet1!$B$1:$D$1</c:f>
              <c:strCache>
                <c:ptCount val="3"/>
                <c:pt idx="0">
                  <c:v>1</c:v>
                </c:pt>
                <c:pt idx="1">
                  <c:v>2</c:v>
                </c:pt>
                <c:pt idx="2">
                  <c:v>3</c:v>
                </c:pt>
              </c:strCache>
            </c:strRef>
          </c:cat>
          <c:val>
            <c:numRef>
              <c:f>Sheet1!$B$5:$D$5</c:f>
              <c:numCache>
                <c:formatCode>General</c:formatCode>
                <c:ptCount val="3"/>
                <c:pt idx="0">
                  <c:v>29.0</c:v>
                </c:pt>
                <c:pt idx="1">
                  <c:v>41.0</c:v>
                </c:pt>
                <c:pt idx="2">
                  <c:v>70.0</c:v>
                </c:pt>
              </c:numCache>
            </c:numRef>
          </c:val>
        </c:ser>
        <c:ser>
          <c:idx val="4"/>
          <c:order val="4"/>
          <c:tx>
            <c:strRef>
              <c:f>Sheet1!$A$6</c:f>
              <c:strCache>
                <c:ptCount val="1"/>
                <c:pt idx="0">
                  <c:v>May</c:v>
                </c:pt>
              </c:strCache>
            </c:strRef>
          </c:tx>
          <c:spPr>
            <a:solidFill>
              <a:srgbClr val="4385F6"/>
            </a:solidFill>
            <a:ln w="12700" cap="flat">
              <a:noFill/>
              <a:miter lim="400000"/>
            </a:ln>
            <a:effectLst/>
          </c:spPr>
          <c:invertIfNegative val="0"/>
          <c:cat>
            <c:strRef>
              <c:f>Sheet1!$B$1:$D$1</c:f>
              <c:strCache>
                <c:ptCount val="3"/>
                <c:pt idx="0">
                  <c:v>1</c:v>
                </c:pt>
                <c:pt idx="1">
                  <c:v>2</c:v>
                </c:pt>
                <c:pt idx="2">
                  <c:v>3</c:v>
                </c:pt>
              </c:strCache>
            </c:strRef>
          </c:cat>
          <c:val>
            <c:numRef>
              <c:f>Sheet1!$B$6:$D$6</c:f>
              <c:numCache>
                <c:formatCode>General</c:formatCode>
                <c:ptCount val="3"/>
                <c:pt idx="0">
                  <c:v>31.0</c:v>
                </c:pt>
                <c:pt idx="1">
                  <c:v>18.0</c:v>
                </c:pt>
                <c:pt idx="2">
                  <c:v>33.0</c:v>
                </c:pt>
              </c:numCache>
            </c:numRef>
          </c:val>
        </c:ser>
        <c:ser>
          <c:idx val="5"/>
          <c:order val="5"/>
          <c:tx>
            <c:strRef>
              <c:f>Sheet1!$A$7</c:f>
              <c:strCache>
                <c:ptCount val="1"/>
                <c:pt idx="0">
                  <c:v>Jun</c:v>
                </c:pt>
              </c:strCache>
            </c:strRef>
          </c:tx>
          <c:spPr>
            <a:solidFill>
              <a:srgbClr val="59D2B0"/>
            </a:solidFill>
            <a:ln w="12700" cap="flat">
              <a:noFill/>
              <a:miter lim="400000"/>
            </a:ln>
            <a:effectLst/>
          </c:spPr>
          <c:invertIfNegative val="0"/>
          <c:cat>
            <c:strRef>
              <c:f>Sheet1!$B$1:$D$1</c:f>
              <c:strCache>
                <c:ptCount val="3"/>
                <c:pt idx="0">
                  <c:v>1</c:v>
                </c:pt>
                <c:pt idx="1">
                  <c:v>2</c:v>
                </c:pt>
                <c:pt idx="2">
                  <c:v>3</c:v>
                </c:pt>
              </c:strCache>
            </c:strRef>
          </c:cat>
          <c:val>
            <c:numRef>
              <c:f>Sheet1!$B$7:$D$7</c:f>
              <c:numCache>
                <c:formatCode>General</c:formatCode>
                <c:ptCount val="3"/>
                <c:pt idx="0">
                  <c:v>51.0</c:v>
                </c:pt>
                <c:pt idx="1">
                  <c:v>71.0</c:v>
                </c:pt>
                <c:pt idx="2">
                  <c:v>41.0</c:v>
                </c:pt>
              </c:numCache>
            </c:numRef>
          </c:val>
        </c:ser>
        <c:ser>
          <c:idx val="6"/>
          <c:order val="6"/>
          <c:tx>
            <c:strRef>
              <c:f>Sheet1!$A$8</c:f>
              <c:strCache>
                <c:ptCount val="1"/>
                <c:pt idx="0">
                  <c:v>Jul</c:v>
                </c:pt>
              </c:strCache>
            </c:strRef>
          </c:tx>
          <c:spPr>
            <a:solidFill>
              <a:srgbClr val="4385F6"/>
            </a:solidFill>
            <a:ln w="12700" cap="flat">
              <a:noFill/>
              <a:miter lim="400000"/>
            </a:ln>
            <a:effectLst/>
          </c:spPr>
          <c:invertIfNegative val="0"/>
          <c:cat>
            <c:strRef>
              <c:f>Sheet1!$B$1:$D$1</c:f>
              <c:strCache>
                <c:ptCount val="3"/>
                <c:pt idx="0">
                  <c:v>1</c:v>
                </c:pt>
                <c:pt idx="1">
                  <c:v>2</c:v>
                </c:pt>
                <c:pt idx="2">
                  <c:v>3</c:v>
                </c:pt>
              </c:strCache>
            </c:strRef>
          </c:cat>
          <c:val>
            <c:numRef>
              <c:f>Sheet1!$B$8:$D$8</c:f>
              <c:numCache>
                <c:formatCode>General</c:formatCode>
                <c:ptCount val="3"/>
                <c:pt idx="0">
                  <c:v>43.0</c:v>
                </c:pt>
                <c:pt idx="1">
                  <c:v>31.0</c:v>
                </c:pt>
                <c:pt idx="2">
                  <c:v>18.0</c:v>
                </c:pt>
              </c:numCache>
            </c:numRef>
          </c:val>
        </c:ser>
        <c:ser>
          <c:idx val="7"/>
          <c:order val="7"/>
          <c:tx>
            <c:strRef>
              <c:f>Sheet1!$A$9</c:f>
              <c:strCache>
                <c:ptCount val="1"/>
                <c:pt idx="0">
                  <c:v>Aug</c:v>
                </c:pt>
              </c:strCache>
            </c:strRef>
          </c:tx>
          <c:spPr>
            <a:solidFill>
              <a:srgbClr val="59D2B0"/>
            </a:solidFill>
            <a:ln w="12700" cap="flat">
              <a:noFill/>
              <a:miter lim="400000"/>
            </a:ln>
            <a:effectLst/>
          </c:spPr>
          <c:invertIfNegative val="0"/>
          <c:cat>
            <c:strRef>
              <c:f>Sheet1!$B$1:$D$1</c:f>
              <c:strCache>
                <c:ptCount val="3"/>
                <c:pt idx="0">
                  <c:v>1</c:v>
                </c:pt>
                <c:pt idx="1">
                  <c:v>2</c:v>
                </c:pt>
                <c:pt idx="2">
                  <c:v>3</c:v>
                </c:pt>
              </c:strCache>
            </c:strRef>
          </c:cat>
          <c:val>
            <c:numRef>
              <c:f>Sheet1!$B$9:$D$9</c:f>
              <c:numCache>
                <c:formatCode>General</c:formatCode>
                <c:ptCount val="3"/>
                <c:pt idx="0">
                  <c:v>22.0</c:v>
                </c:pt>
                <c:pt idx="1">
                  <c:v>82.0</c:v>
                </c:pt>
                <c:pt idx="2">
                  <c:v>31.0</c:v>
                </c:pt>
              </c:numCache>
            </c:numRef>
          </c:val>
        </c:ser>
        <c:ser>
          <c:idx val="8"/>
          <c:order val="8"/>
          <c:tx>
            <c:strRef>
              <c:f>Sheet1!$A$10</c:f>
              <c:strCache>
                <c:ptCount val="1"/>
                <c:pt idx="0">
                  <c:v>Sep</c:v>
                </c:pt>
              </c:strCache>
            </c:strRef>
          </c:tx>
          <c:spPr>
            <a:solidFill>
              <a:srgbClr val="4385F6"/>
            </a:solidFill>
            <a:ln w="12700" cap="flat">
              <a:noFill/>
              <a:miter lim="400000"/>
            </a:ln>
            <a:effectLst/>
          </c:spPr>
          <c:invertIfNegative val="0"/>
          <c:cat>
            <c:strRef>
              <c:f>Sheet1!$B$1:$D$1</c:f>
              <c:strCache>
                <c:ptCount val="3"/>
                <c:pt idx="0">
                  <c:v>1</c:v>
                </c:pt>
                <c:pt idx="1">
                  <c:v>2</c:v>
                </c:pt>
                <c:pt idx="2">
                  <c:v>3</c:v>
                </c:pt>
              </c:strCache>
            </c:strRef>
          </c:cat>
          <c:val>
            <c:numRef>
              <c:f>Sheet1!$B$10:$D$10</c:f>
              <c:numCache>
                <c:formatCode>General</c:formatCode>
                <c:ptCount val="3"/>
                <c:pt idx="0">
                  <c:v>27.0</c:v>
                </c:pt>
                <c:pt idx="1">
                  <c:v>62.0</c:v>
                </c:pt>
                <c:pt idx="2">
                  <c:v>70.0</c:v>
                </c:pt>
              </c:numCache>
            </c:numRef>
          </c:val>
        </c:ser>
        <c:ser>
          <c:idx val="9"/>
          <c:order val="9"/>
          <c:tx>
            <c:strRef>
              <c:f>Sheet1!$A$11</c:f>
              <c:strCache>
                <c:ptCount val="1"/>
                <c:pt idx="0">
                  <c:v>Oct</c:v>
                </c:pt>
              </c:strCache>
            </c:strRef>
          </c:tx>
          <c:spPr>
            <a:solidFill>
              <a:srgbClr val="59D2B0"/>
            </a:solidFill>
            <a:ln w="12700" cap="flat">
              <a:noFill/>
              <a:miter lim="400000"/>
            </a:ln>
            <a:effectLst/>
          </c:spPr>
          <c:invertIfNegative val="0"/>
          <c:cat>
            <c:strRef>
              <c:f>Sheet1!$B$1:$D$1</c:f>
              <c:strCache>
                <c:ptCount val="3"/>
                <c:pt idx="0">
                  <c:v>1</c:v>
                </c:pt>
                <c:pt idx="1">
                  <c:v>2</c:v>
                </c:pt>
                <c:pt idx="2">
                  <c:v>3</c:v>
                </c:pt>
              </c:strCache>
            </c:strRef>
          </c:cat>
          <c:val>
            <c:numRef>
              <c:f>Sheet1!$B$11:$D$11</c:f>
              <c:numCache>
                <c:formatCode>General</c:formatCode>
                <c:ptCount val="3"/>
                <c:pt idx="0">
                  <c:v>39.0</c:v>
                </c:pt>
                <c:pt idx="1">
                  <c:v>64.0</c:v>
                </c:pt>
                <c:pt idx="2">
                  <c:v>33.0</c:v>
                </c:pt>
              </c:numCache>
            </c:numRef>
          </c:val>
        </c:ser>
        <c:ser>
          <c:idx val="10"/>
          <c:order val="10"/>
          <c:tx>
            <c:strRef>
              <c:f>Sheet1!$A$12</c:f>
              <c:strCache>
                <c:ptCount val="1"/>
                <c:pt idx="0">
                  <c:v>Nov</c:v>
                </c:pt>
              </c:strCache>
            </c:strRef>
          </c:tx>
          <c:spPr>
            <a:solidFill>
              <a:srgbClr val="4385F6"/>
            </a:solidFill>
            <a:ln w="12700" cap="flat">
              <a:noFill/>
              <a:miter lim="400000"/>
            </a:ln>
            <a:effectLst/>
          </c:spPr>
          <c:invertIfNegative val="0"/>
          <c:cat>
            <c:strRef>
              <c:f>Sheet1!$B$1:$D$1</c:f>
              <c:strCache>
                <c:ptCount val="3"/>
                <c:pt idx="0">
                  <c:v>1</c:v>
                </c:pt>
                <c:pt idx="1">
                  <c:v>2</c:v>
                </c:pt>
                <c:pt idx="2">
                  <c:v>3</c:v>
                </c:pt>
              </c:strCache>
            </c:strRef>
          </c:cat>
          <c:val>
            <c:numRef>
              <c:f>Sheet1!$B$12:$D$12</c:f>
              <c:numCache>
                <c:formatCode>General</c:formatCode>
                <c:ptCount val="3"/>
                <c:pt idx="0">
                  <c:v>58.0</c:v>
                </c:pt>
                <c:pt idx="1">
                  <c:v>18.0</c:v>
                </c:pt>
                <c:pt idx="2">
                  <c:v>41.0</c:v>
                </c:pt>
              </c:numCache>
            </c:numRef>
          </c:val>
        </c:ser>
        <c:ser>
          <c:idx val="11"/>
          <c:order val="11"/>
          <c:tx>
            <c:strRef>
              <c:f>Sheet1!$A$13</c:f>
              <c:strCache>
                <c:ptCount val="1"/>
                <c:pt idx="0">
                  <c:v>Dec</c:v>
                </c:pt>
              </c:strCache>
            </c:strRef>
          </c:tx>
          <c:spPr>
            <a:solidFill>
              <a:srgbClr val="59D2B0"/>
            </a:solidFill>
            <a:ln w="12700" cap="flat">
              <a:noFill/>
              <a:miter lim="400000"/>
            </a:ln>
            <a:effectLst/>
          </c:spPr>
          <c:invertIfNegative val="0"/>
          <c:cat>
            <c:strRef>
              <c:f>Sheet1!$B$1:$D$1</c:f>
              <c:strCache>
                <c:ptCount val="3"/>
                <c:pt idx="0">
                  <c:v>1</c:v>
                </c:pt>
                <c:pt idx="1">
                  <c:v>2</c:v>
                </c:pt>
                <c:pt idx="2">
                  <c:v>3</c:v>
                </c:pt>
              </c:strCache>
            </c:strRef>
          </c:cat>
          <c:val>
            <c:numRef>
              <c:f>Sheet1!$B$13:$D$13</c:f>
              <c:numCache>
                <c:formatCode>General</c:formatCode>
                <c:ptCount val="3"/>
                <c:pt idx="0">
                  <c:v>31.0</c:v>
                </c:pt>
                <c:pt idx="1">
                  <c:v>31.0</c:v>
                </c:pt>
                <c:pt idx="2">
                  <c:v>18.0</c:v>
                </c:pt>
              </c:numCache>
            </c:numRef>
          </c:val>
        </c:ser>
        <c:dLbls>
          <c:showLegendKey val="0"/>
          <c:showVal val="0"/>
          <c:showCatName val="0"/>
          <c:showSerName val="0"/>
          <c:showPercent val="0"/>
          <c:showBubbleSize val="0"/>
        </c:dLbls>
        <c:gapWidth val="40"/>
        <c:overlap val="-10"/>
        <c:axId val="-2114876320"/>
        <c:axId val="-2114879264"/>
      </c:barChart>
      <c:catAx>
        <c:axId val="-2114876320"/>
        <c:scaling>
          <c:orientation val="minMax"/>
        </c:scaling>
        <c:delete val="0"/>
        <c:axPos val="b"/>
        <c:numFmt formatCode="General" sourceLinked="0"/>
        <c:majorTickMark val="none"/>
        <c:minorTickMark val="none"/>
        <c:tickLblPos val="low"/>
        <c:spPr>
          <a:ln w="12700" cap="flat">
            <a:solidFill>
              <a:schemeClr val="bg2"/>
            </a:solidFill>
            <a:prstDash val="solid"/>
            <a:miter lim="400000"/>
          </a:ln>
        </c:spPr>
        <c:txPr>
          <a:bodyPr rot="0"/>
          <a:lstStyle/>
          <a:p>
            <a:pPr>
              <a:defRPr sz="2400" b="0" i="0" u="none" strike="noStrike">
                <a:solidFill>
                  <a:srgbClr val="343941"/>
                </a:solidFill>
                <a:latin typeface="Work Sans"/>
              </a:defRPr>
            </a:pPr>
            <a:endParaRPr lang="fr-FR"/>
          </a:p>
        </c:txPr>
        <c:crossAx val="-2114879264"/>
        <c:crosses val="autoZero"/>
        <c:auto val="1"/>
        <c:lblAlgn val="ctr"/>
        <c:lblOffset val="100"/>
        <c:noMultiLvlLbl val="1"/>
      </c:catAx>
      <c:valAx>
        <c:axId val="-2114879264"/>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a:defRPr sz="2400" b="0" i="0" u="none" strike="noStrike">
                <a:solidFill>
                  <a:srgbClr val="343941"/>
                </a:solidFill>
                <a:latin typeface="Work Sans"/>
              </a:defRPr>
            </a:pPr>
            <a:endParaRPr lang="fr-FR"/>
          </a:p>
        </c:txPr>
        <c:crossAx val="-2114876320"/>
        <c:crosses val="autoZero"/>
        <c:crossBetween val="between"/>
        <c:majorUnit val="22.5"/>
        <c:minorUnit val="1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691647"/>
          <c:y val="0.106299"/>
          <c:w val="0.861671"/>
          <c:h val="0.774902"/>
        </c:manualLayout>
      </c:layout>
      <c:bubbleChart>
        <c:varyColors val="0"/>
        <c:ser>
          <c:idx val="0"/>
          <c:order val="0"/>
          <c:tx>
            <c:strRef>
              <c:f>Sheet1!$A$2</c:f>
              <c:strCache>
                <c:ptCount val="1"/>
                <c:pt idx="0">
                  <c:v>Région 2</c:v>
                </c:pt>
              </c:strCache>
            </c:strRef>
          </c:tx>
          <c:spPr>
            <a:solidFill>
              <a:srgbClr val="4385F6"/>
            </a:solidFill>
            <a:ln w="6350" cap="flat">
              <a:solidFill>
                <a:srgbClr val="FFFFFF"/>
              </a:solidFill>
              <a:prstDash val="solid"/>
              <a:miter lim="800000"/>
            </a:ln>
            <a:effectLst/>
          </c:spPr>
          <c:invertIfNegative val="0"/>
          <c:xVal>
            <c:numRef>
              <c:f>Sheet1!$B$2:$K$2</c:f>
              <c:numCache>
                <c:formatCode>General</c:formatCode>
                <c:ptCount val="10"/>
                <c:pt idx="0">
                  <c:v>14.0</c:v>
                </c:pt>
                <c:pt idx="1">
                  <c:v>8.0</c:v>
                </c:pt>
                <c:pt idx="2">
                  <c:v>12.0</c:v>
                </c:pt>
                <c:pt idx="3">
                  <c:v>16.0</c:v>
                </c:pt>
                <c:pt idx="4">
                  <c:v>20.0</c:v>
                </c:pt>
                <c:pt idx="5">
                  <c:v>24.0</c:v>
                </c:pt>
                <c:pt idx="6">
                  <c:v>28.0</c:v>
                </c:pt>
                <c:pt idx="7">
                  <c:v>32.0</c:v>
                </c:pt>
                <c:pt idx="8">
                  <c:v>36.0</c:v>
                </c:pt>
                <c:pt idx="9">
                  <c:v>38.0</c:v>
                </c:pt>
              </c:numCache>
            </c:numRef>
          </c:xVal>
          <c:yVal>
            <c:numRef>
              <c:f>Sheet1!$B$3:$K$3</c:f>
              <c:numCache>
                <c:formatCode>General</c:formatCode>
                <c:ptCount val="10"/>
                <c:pt idx="0">
                  <c:v>55.0</c:v>
                </c:pt>
                <c:pt idx="1">
                  <c:v>43.0</c:v>
                </c:pt>
                <c:pt idx="2">
                  <c:v>70.0</c:v>
                </c:pt>
                <c:pt idx="3">
                  <c:v>58.0</c:v>
                </c:pt>
                <c:pt idx="4">
                  <c:v>20.0</c:v>
                </c:pt>
                <c:pt idx="5">
                  <c:v>40.0</c:v>
                </c:pt>
                <c:pt idx="6">
                  <c:v>50.0</c:v>
                </c:pt>
                <c:pt idx="7">
                  <c:v>70.0</c:v>
                </c:pt>
                <c:pt idx="8">
                  <c:v>65.0</c:v>
                </c:pt>
                <c:pt idx="9">
                  <c:v>41.0</c:v>
                </c:pt>
              </c:numCache>
            </c:numRef>
          </c:yVal>
          <c:bubbleSize>
            <c:numRef>
              <c:f>Sheet1!$B$4:$K$4</c:f>
              <c:numCache>
                <c:formatCode>General</c:formatCode>
                <c:ptCount val="10"/>
                <c:pt idx="0">
                  <c:v>20.0</c:v>
                </c:pt>
                <c:pt idx="1">
                  <c:v>78.0</c:v>
                </c:pt>
                <c:pt idx="2">
                  <c:v>64.0</c:v>
                </c:pt>
                <c:pt idx="3">
                  <c:v>41.0</c:v>
                </c:pt>
                <c:pt idx="4">
                  <c:v>57.0</c:v>
                </c:pt>
                <c:pt idx="5">
                  <c:v>30.0</c:v>
                </c:pt>
                <c:pt idx="6">
                  <c:v>44.0</c:v>
                </c:pt>
                <c:pt idx="7">
                  <c:v>50.0</c:v>
                </c:pt>
                <c:pt idx="8">
                  <c:v>78.0</c:v>
                </c:pt>
                <c:pt idx="9">
                  <c:v>20.0</c:v>
                </c:pt>
              </c:numCache>
            </c:numRef>
          </c:bubbleSize>
          <c:bubble3D val="0"/>
        </c:ser>
        <c:dLbls>
          <c:showLegendKey val="0"/>
          <c:showVal val="0"/>
          <c:showCatName val="0"/>
          <c:showSerName val="0"/>
          <c:showPercent val="0"/>
          <c:showBubbleSize val="0"/>
        </c:dLbls>
        <c:bubbleScale val="100"/>
        <c:showNegBubbles val="0"/>
        <c:axId val="-2116500864"/>
        <c:axId val="-2116394128"/>
      </c:bubbleChart>
      <c:valAx>
        <c:axId val="-2116500864"/>
        <c:scaling>
          <c:orientation val="minMax"/>
        </c:scaling>
        <c:delete val="0"/>
        <c:axPos val="b"/>
        <c:numFmt formatCode="General" sourceLinked="0"/>
        <c:majorTickMark val="none"/>
        <c:minorTickMark val="none"/>
        <c:tickLblPos val="none"/>
        <c:spPr>
          <a:ln w="3175" cap="flat">
            <a:noFill/>
            <a:miter lim="400000"/>
          </a:ln>
        </c:spPr>
        <c:txPr>
          <a:bodyPr rot="0"/>
          <a:lstStyle/>
          <a:p>
            <a:pPr>
              <a:defRPr sz="2400" b="0" i="0" u="none" strike="noStrike">
                <a:solidFill>
                  <a:srgbClr val="343941"/>
                </a:solidFill>
                <a:latin typeface="Work Sans"/>
              </a:defRPr>
            </a:pPr>
            <a:endParaRPr lang="fr-FR"/>
          </a:p>
        </c:txPr>
        <c:crossAx val="-2116394128"/>
        <c:crosses val="autoZero"/>
        <c:crossBetween val="between"/>
        <c:majorUnit val="10.0"/>
        <c:minorUnit val="5.0"/>
      </c:valAx>
      <c:valAx>
        <c:axId val="-2116394128"/>
        <c:scaling>
          <c:orientation val="minMax"/>
        </c:scaling>
        <c:delete val="0"/>
        <c:axPos val="l"/>
        <c:numFmt formatCode="General" sourceLinked="0"/>
        <c:majorTickMark val="none"/>
        <c:minorTickMark val="none"/>
        <c:tickLblPos val="none"/>
        <c:spPr>
          <a:ln w="3175" cap="flat">
            <a:noFill/>
            <a:miter lim="400000"/>
          </a:ln>
        </c:spPr>
        <c:txPr>
          <a:bodyPr rot="0"/>
          <a:lstStyle/>
          <a:p>
            <a:pPr>
              <a:defRPr sz="2400" b="0" i="0" u="none" strike="noStrike">
                <a:solidFill>
                  <a:srgbClr val="343941"/>
                </a:solidFill>
                <a:latin typeface="Work Sans"/>
              </a:defRPr>
            </a:pPr>
            <a:endParaRPr lang="fr-FR"/>
          </a:p>
        </c:txPr>
        <c:crossAx val="-2116500864"/>
        <c:crosses val="autoZero"/>
        <c:crossBetween val="between"/>
        <c:majorUnit val="17.5"/>
        <c:minorUnit val="8.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268272"/>
          <c:y val="0.041885"/>
          <c:w val="0.95751"/>
          <c:h val="0.827427"/>
        </c:manualLayout>
      </c:layout>
      <c:lineChart>
        <c:grouping val="standard"/>
        <c:varyColors val="0"/>
        <c:ser>
          <c:idx val="0"/>
          <c:order val="0"/>
          <c:tx>
            <c:strRef>
              <c:f>Sheet1!$A$2</c:f>
              <c:strCache>
                <c:ptCount val="1"/>
                <c:pt idx="0">
                  <c:v>Région 1</c:v>
                </c:pt>
              </c:strCache>
            </c:strRef>
          </c:tx>
          <c:spPr>
            <a:ln w="101600" cap="flat">
              <a:solidFill>
                <a:srgbClr val="4385F6"/>
              </a:solidFill>
              <a:prstDash val="solid"/>
              <a:miter lim="800000"/>
            </a:ln>
            <a:effectLst/>
          </c:spPr>
          <c:marker>
            <c:symbol val="circle"/>
            <c:size val="10"/>
            <c:spPr>
              <a:solidFill>
                <a:srgbClr val="FFFFFF"/>
              </a:solidFill>
              <a:ln w="266700" cap="flat">
                <a:solidFill>
                  <a:srgbClr val="4385F6"/>
                </a:solidFill>
                <a:prstDash val="solid"/>
                <a:miter lim="800000"/>
              </a:ln>
              <a:effectLst/>
            </c:spPr>
          </c:marker>
          <c:cat>
            <c:strRef>
              <c:f>Sheet1!$B$1:$H$1</c:f>
              <c:strCache>
                <c:ptCount val="7"/>
                <c:pt idx="0">
                  <c:v>Apr.</c:v>
                </c:pt>
                <c:pt idx="1">
                  <c:v>Mau</c:v>
                </c:pt>
                <c:pt idx="2">
                  <c:v>Jun.</c:v>
                </c:pt>
                <c:pt idx="3">
                  <c:v>Jui.</c:v>
                </c:pt>
                <c:pt idx="4">
                  <c:v>Aou.</c:v>
                </c:pt>
                <c:pt idx="5">
                  <c:v>Sept.</c:v>
                </c:pt>
                <c:pt idx="6">
                  <c:v>Oct.</c:v>
                </c:pt>
              </c:strCache>
            </c:strRef>
          </c:cat>
          <c:val>
            <c:numRef>
              <c:f>Sheet1!$B$2:$H$2</c:f>
              <c:numCache>
                <c:formatCode>General</c:formatCode>
                <c:ptCount val="7"/>
                <c:pt idx="0">
                  <c:v>17.0</c:v>
                </c:pt>
                <c:pt idx="1">
                  <c:v>26.0</c:v>
                </c:pt>
                <c:pt idx="2">
                  <c:v>53.0</c:v>
                </c:pt>
                <c:pt idx="3">
                  <c:v>80.0</c:v>
                </c:pt>
                <c:pt idx="4">
                  <c:v>40.0</c:v>
                </c:pt>
                <c:pt idx="5">
                  <c:v>35.0</c:v>
                </c:pt>
                <c:pt idx="6">
                  <c:v>20.0</c:v>
                </c:pt>
              </c:numCache>
            </c:numRef>
          </c:val>
          <c:smooth val="1"/>
        </c:ser>
        <c:ser>
          <c:idx val="1"/>
          <c:order val="1"/>
          <c:tx>
            <c:strRef>
              <c:f>Sheet1!$A$3</c:f>
              <c:strCache>
                <c:ptCount val="1"/>
                <c:pt idx="0">
                  <c:v>Région 2</c:v>
                </c:pt>
              </c:strCache>
            </c:strRef>
          </c:tx>
          <c:spPr>
            <a:ln w="101600" cap="flat">
              <a:solidFill>
                <a:srgbClr val="59D2B0"/>
              </a:solidFill>
              <a:prstDash val="solid"/>
              <a:miter lim="800000"/>
            </a:ln>
            <a:effectLst/>
          </c:spPr>
          <c:marker>
            <c:symbol val="circle"/>
            <c:size val="10"/>
            <c:spPr>
              <a:solidFill>
                <a:srgbClr val="FFFFFF"/>
              </a:solidFill>
              <a:ln w="266700" cap="flat">
                <a:solidFill>
                  <a:srgbClr val="59D2B0"/>
                </a:solidFill>
                <a:prstDash val="solid"/>
                <a:miter lim="800000"/>
              </a:ln>
              <a:effectLst/>
            </c:spPr>
          </c:marker>
          <c:cat>
            <c:strRef>
              <c:f>Sheet1!$B$1:$H$1</c:f>
              <c:strCache>
                <c:ptCount val="7"/>
                <c:pt idx="0">
                  <c:v>Apr.</c:v>
                </c:pt>
                <c:pt idx="1">
                  <c:v>Mau</c:v>
                </c:pt>
                <c:pt idx="2">
                  <c:v>Jun.</c:v>
                </c:pt>
                <c:pt idx="3">
                  <c:v>Jui.</c:v>
                </c:pt>
                <c:pt idx="4">
                  <c:v>Aou.</c:v>
                </c:pt>
                <c:pt idx="5">
                  <c:v>Sept.</c:v>
                </c:pt>
                <c:pt idx="6">
                  <c:v>Oct.</c:v>
                </c:pt>
              </c:strCache>
            </c:strRef>
          </c:cat>
          <c:val>
            <c:numRef>
              <c:f>Sheet1!$B$3:$H$3</c:f>
              <c:numCache>
                <c:formatCode>General</c:formatCode>
                <c:ptCount val="7"/>
                <c:pt idx="0">
                  <c:v>55.0</c:v>
                </c:pt>
                <c:pt idx="1">
                  <c:v>43.0</c:v>
                </c:pt>
                <c:pt idx="2">
                  <c:v>70.0</c:v>
                </c:pt>
                <c:pt idx="3">
                  <c:v>58.0</c:v>
                </c:pt>
                <c:pt idx="4">
                  <c:v>20.0</c:v>
                </c:pt>
                <c:pt idx="5">
                  <c:v>40.0</c:v>
                </c:pt>
                <c:pt idx="6">
                  <c:v>50.0</c:v>
                </c:pt>
              </c:numCache>
            </c:numRef>
          </c:val>
          <c:smooth val="1"/>
        </c:ser>
        <c:dLbls>
          <c:showLegendKey val="0"/>
          <c:showVal val="0"/>
          <c:showCatName val="0"/>
          <c:showSerName val="0"/>
          <c:showPercent val="0"/>
          <c:showBubbleSize val="0"/>
        </c:dLbls>
        <c:marker val="1"/>
        <c:smooth val="0"/>
        <c:axId val="-2116318704"/>
        <c:axId val="-2116315520"/>
      </c:lineChart>
      <c:catAx>
        <c:axId val="-2116318704"/>
        <c:scaling>
          <c:orientation val="minMax"/>
        </c:scaling>
        <c:delete val="0"/>
        <c:axPos val="b"/>
        <c:majorGridlines>
          <c:spPr>
            <a:ln w="3175" cap="flat">
              <a:solidFill>
                <a:schemeClr val="bg2"/>
              </a:solidFill>
              <a:prstDash val="solid"/>
              <a:miter lim="400000"/>
            </a:ln>
          </c:spPr>
        </c:majorGridlines>
        <c:numFmt formatCode="General" sourceLinked="0"/>
        <c:majorTickMark val="out"/>
        <c:minorTickMark val="none"/>
        <c:tickLblPos val="low"/>
        <c:spPr>
          <a:ln w="3175" cap="flat">
            <a:solidFill>
              <a:schemeClr val="bg2"/>
            </a:solidFill>
            <a:prstDash val="solid"/>
            <a:miter lim="400000"/>
          </a:ln>
        </c:spPr>
        <c:txPr>
          <a:bodyPr rot="-2700000"/>
          <a:lstStyle/>
          <a:p>
            <a:pPr>
              <a:defRPr sz="2400" b="0" i="0" u="none" strike="noStrike">
                <a:solidFill>
                  <a:srgbClr val="343941"/>
                </a:solidFill>
                <a:latin typeface="Work Sans"/>
              </a:defRPr>
            </a:pPr>
            <a:endParaRPr lang="fr-FR"/>
          </a:p>
        </c:txPr>
        <c:crossAx val="-2116315520"/>
        <c:crosses val="autoZero"/>
        <c:auto val="1"/>
        <c:lblAlgn val="ctr"/>
        <c:lblOffset val="100"/>
        <c:noMultiLvlLbl val="1"/>
      </c:catAx>
      <c:valAx>
        <c:axId val="-2116315520"/>
        <c:scaling>
          <c:orientation val="minMax"/>
        </c:scaling>
        <c:delete val="0"/>
        <c:axPos val="l"/>
        <c:majorGridlines>
          <c:spPr>
            <a:ln w="3175" cap="flat">
              <a:solidFill>
                <a:schemeClr val="bg2"/>
              </a:solidFill>
              <a:prstDash val="solid"/>
              <a:miter lim="800000"/>
            </a:ln>
          </c:spPr>
        </c:majorGridlines>
        <c:numFmt formatCode="General" sourceLinked="0"/>
        <c:majorTickMark val="out"/>
        <c:minorTickMark val="none"/>
        <c:tickLblPos val="nextTo"/>
        <c:spPr>
          <a:ln w="3175" cap="flat">
            <a:noFill/>
            <a:prstDash val="solid"/>
            <a:miter lim="400000"/>
          </a:ln>
        </c:spPr>
        <c:txPr>
          <a:bodyPr rot="0"/>
          <a:lstStyle/>
          <a:p>
            <a:pPr>
              <a:defRPr sz="2400" b="0" i="0" u="none" strike="noStrike">
                <a:solidFill>
                  <a:srgbClr val="343941"/>
                </a:solidFill>
                <a:latin typeface="Helvetica"/>
              </a:defRPr>
            </a:pPr>
            <a:endParaRPr lang="fr-FR"/>
          </a:p>
        </c:txPr>
        <c:crossAx val="-2116318704"/>
        <c:crosses val="autoZero"/>
        <c:crossBetween val="midCat"/>
        <c:majorUnit val="20.0"/>
        <c:minorUnit val="10.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311666"/>
          <c:y val="0.0411206"/>
          <c:w val="0.963833"/>
          <c:h val="0.830349"/>
        </c:manualLayout>
      </c:layout>
      <c:barChart>
        <c:barDir val="col"/>
        <c:grouping val="clustered"/>
        <c:varyColors val="0"/>
        <c:ser>
          <c:idx val="0"/>
          <c:order val="0"/>
          <c:tx>
            <c:strRef>
              <c:f>Sheet1!$A$2</c:f>
              <c:strCache>
                <c:ptCount val="1"/>
                <c:pt idx="0">
                  <c:v>Région 1</c:v>
                </c:pt>
              </c:strCache>
            </c:strRef>
          </c:tx>
          <c:spPr>
            <a:solidFill>
              <a:srgbClr val="4385F6"/>
            </a:solidFill>
            <a:ln w="6350" cap="flat">
              <a:solidFill>
                <a:srgbClr val="FFFFFF"/>
              </a:solidFill>
              <a:prstDash val="solid"/>
              <a:miter lim="800000"/>
            </a:ln>
            <a:effectLst/>
          </c:spPr>
          <c:invertIfNegative val="0"/>
          <c:cat>
            <c:strRef>
              <c:f>Sheet1!$B$1:$H$1</c:f>
              <c:strCache>
                <c:ptCount val="7"/>
                <c:pt idx="0">
                  <c:v>Apr.</c:v>
                </c:pt>
                <c:pt idx="1">
                  <c:v>Mau</c:v>
                </c:pt>
                <c:pt idx="2">
                  <c:v>Jun.</c:v>
                </c:pt>
                <c:pt idx="3">
                  <c:v>Jui.</c:v>
                </c:pt>
                <c:pt idx="4">
                  <c:v>Aou.</c:v>
                </c:pt>
                <c:pt idx="5">
                  <c:v>Sept.</c:v>
                </c:pt>
                <c:pt idx="6">
                  <c:v>Oct.</c:v>
                </c:pt>
              </c:strCache>
            </c:strRef>
          </c:cat>
          <c:val>
            <c:numRef>
              <c:f>Sheet1!$B$2:$H$2</c:f>
              <c:numCache>
                <c:formatCode>General</c:formatCode>
                <c:ptCount val="7"/>
                <c:pt idx="0">
                  <c:v>17.0</c:v>
                </c:pt>
                <c:pt idx="1">
                  <c:v>26.0</c:v>
                </c:pt>
                <c:pt idx="2">
                  <c:v>53.0</c:v>
                </c:pt>
                <c:pt idx="3">
                  <c:v>80.0</c:v>
                </c:pt>
                <c:pt idx="4">
                  <c:v>40.0</c:v>
                </c:pt>
                <c:pt idx="5">
                  <c:v>35.0</c:v>
                </c:pt>
                <c:pt idx="6">
                  <c:v>20.0</c:v>
                </c:pt>
              </c:numCache>
            </c:numRef>
          </c:val>
        </c:ser>
        <c:ser>
          <c:idx val="1"/>
          <c:order val="1"/>
          <c:tx>
            <c:strRef>
              <c:f>Sheet1!$A$3</c:f>
              <c:strCache>
                <c:ptCount val="1"/>
                <c:pt idx="0">
                  <c:v>Région 2</c:v>
                </c:pt>
              </c:strCache>
            </c:strRef>
          </c:tx>
          <c:spPr>
            <a:solidFill>
              <a:srgbClr val="59D2B0"/>
            </a:solidFill>
            <a:ln w="6350" cap="flat">
              <a:solidFill>
                <a:srgbClr val="FFFFFF"/>
              </a:solidFill>
              <a:prstDash val="solid"/>
              <a:miter lim="800000"/>
            </a:ln>
            <a:effectLst/>
          </c:spPr>
          <c:invertIfNegative val="0"/>
          <c:cat>
            <c:strRef>
              <c:f>Sheet1!$B$1:$H$1</c:f>
              <c:strCache>
                <c:ptCount val="7"/>
                <c:pt idx="0">
                  <c:v>Apr.</c:v>
                </c:pt>
                <c:pt idx="1">
                  <c:v>Mau</c:v>
                </c:pt>
                <c:pt idx="2">
                  <c:v>Jun.</c:v>
                </c:pt>
                <c:pt idx="3">
                  <c:v>Jui.</c:v>
                </c:pt>
                <c:pt idx="4">
                  <c:v>Aou.</c:v>
                </c:pt>
                <c:pt idx="5">
                  <c:v>Sept.</c:v>
                </c:pt>
                <c:pt idx="6">
                  <c:v>Oct.</c:v>
                </c:pt>
              </c:strCache>
            </c:strRef>
          </c:cat>
          <c:val>
            <c:numRef>
              <c:f>Sheet1!$B$3:$H$3</c:f>
              <c:numCache>
                <c:formatCode>General</c:formatCode>
                <c:ptCount val="7"/>
                <c:pt idx="0">
                  <c:v>55.0</c:v>
                </c:pt>
                <c:pt idx="1">
                  <c:v>43.0</c:v>
                </c:pt>
                <c:pt idx="2">
                  <c:v>70.0</c:v>
                </c:pt>
                <c:pt idx="3">
                  <c:v>58.0</c:v>
                </c:pt>
                <c:pt idx="4">
                  <c:v>20.0</c:v>
                </c:pt>
                <c:pt idx="5">
                  <c:v>40.0</c:v>
                </c:pt>
                <c:pt idx="6">
                  <c:v>50.0</c:v>
                </c:pt>
              </c:numCache>
            </c:numRef>
          </c:val>
        </c:ser>
        <c:dLbls>
          <c:showLegendKey val="0"/>
          <c:showVal val="0"/>
          <c:showCatName val="0"/>
          <c:showSerName val="0"/>
          <c:showPercent val="0"/>
          <c:showBubbleSize val="0"/>
        </c:dLbls>
        <c:gapWidth val="150"/>
        <c:axId val="-2114325248"/>
        <c:axId val="-2114321824"/>
      </c:barChart>
      <c:catAx>
        <c:axId val="-2114325248"/>
        <c:scaling>
          <c:orientation val="minMax"/>
        </c:scaling>
        <c:delete val="0"/>
        <c:axPos val="b"/>
        <c:majorGridlines>
          <c:spPr>
            <a:ln w="3175" cap="flat">
              <a:solidFill>
                <a:schemeClr val="bg2"/>
              </a:solidFill>
              <a:prstDash val="solid"/>
              <a:miter lim="400000"/>
            </a:ln>
          </c:spPr>
        </c:majorGridlines>
        <c:numFmt formatCode="General" sourceLinked="0"/>
        <c:majorTickMark val="out"/>
        <c:minorTickMark val="none"/>
        <c:tickLblPos val="low"/>
        <c:spPr>
          <a:ln w="3175" cap="flat">
            <a:solidFill>
              <a:schemeClr val="bg2"/>
            </a:solidFill>
            <a:prstDash val="solid"/>
            <a:miter lim="400000"/>
          </a:ln>
        </c:spPr>
        <c:txPr>
          <a:bodyPr rot="-2700000"/>
          <a:lstStyle/>
          <a:p>
            <a:pPr>
              <a:defRPr sz="2400" b="0" i="0" u="none" strike="noStrike">
                <a:solidFill>
                  <a:srgbClr val="535353"/>
                </a:solidFill>
                <a:latin typeface="Work Sans"/>
              </a:defRPr>
            </a:pPr>
            <a:endParaRPr lang="fr-FR"/>
          </a:p>
        </c:txPr>
        <c:crossAx val="-2114321824"/>
        <c:crosses val="autoZero"/>
        <c:auto val="1"/>
        <c:lblAlgn val="ctr"/>
        <c:lblOffset val="100"/>
        <c:noMultiLvlLbl val="1"/>
      </c:catAx>
      <c:valAx>
        <c:axId val="-2114321824"/>
        <c:scaling>
          <c:orientation val="minMax"/>
        </c:scaling>
        <c:delete val="0"/>
        <c:axPos val="l"/>
        <c:majorGridlines>
          <c:spPr>
            <a:ln w="3175" cap="flat">
              <a:solidFill>
                <a:schemeClr val="bg2"/>
              </a:solidFill>
              <a:prstDash val="solid"/>
              <a:miter lim="800000"/>
            </a:ln>
          </c:spPr>
        </c:majorGridlines>
        <c:numFmt formatCode="General" sourceLinked="0"/>
        <c:majorTickMark val="out"/>
        <c:minorTickMark val="none"/>
        <c:tickLblPos val="nextTo"/>
        <c:spPr>
          <a:ln w="3175" cap="flat">
            <a:noFill/>
            <a:prstDash val="solid"/>
            <a:miter lim="400000"/>
          </a:ln>
        </c:spPr>
        <c:txPr>
          <a:bodyPr rot="0"/>
          <a:lstStyle/>
          <a:p>
            <a:pPr>
              <a:defRPr sz="2400" b="0" i="0" u="none" strike="noStrike">
                <a:solidFill>
                  <a:srgbClr val="343941"/>
                </a:solidFill>
                <a:latin typeface="Work Sans"/>
              </a:defRPr>
            </a:pPr>
            <a:endParaRPr lang="fr-FR"/>
          </a:p>
        </c:txPr>
        <c:crossAx val="-2114325248"/>
        <c:crosses val="autoZero"/>
        <c:crossBetween val="between"/>
        <c:majorUnit val="20.0"/>
        <c:minorUnit val="10.0"/>
      </c:valAx>
      <c:spPr>
        <a:noFill/>
        <a:ln w="12700" cap="flat">
          <a:solidFill>
            <a:schemeClr val="bg2"/>
          </a:solid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495995"/>
          <c:y val="0.0415417"/>
          <c:w val="0.938147"/>
          <c:h val="0.882791"/>
        </c:manualLayout>
      </c:layout>
      <c:barChart>
        <c:barDir val="bar"/>
        <c:grouping val="stacked"/>
        <c:varyColors val="0"/>
        <c:ser>
          <c:idx val="0"/>
          <c:order val="0"/>
          <c:tx>
            <c:strRef>
              <c:f>Sheet1!$A$2</c:f>
              <c:strCache>
                <c:ptCount val="1"/>
                <c:pt idx="0">
                  <c:v>Région 1</c:v>
                </c:pt>
              </c:strCache>
            </c:strRef>
          </c:tx>
          <c:spPr>
            <a:solidFill>
              <a:srgbClr val="4385F6"/>
            </a:solidFill>
            <a:ln w="6350" cap="flat">
              <a:solidFill>
                <a:srgbClr val="FFFFFF"/>
              </a:solidFill>
              <a:prstDash val="solid"/>
              <a:miter lim="800000"/>
            </a:ln>
            <a:effectLst/>
          </c:spPr>
          <c:invertIfNegative val="0"/>
          <c:cat>
            <c:strRef>
              <c:f>Sheet1!$B$1:$H$1</c:f>
              <c:strCache>
                <c:ptCount val="7"/>
                <c:pt idx="0">
                  <c:v>Apr.</c:v>
                </c:pt>
                <c:pt idx="1">
                  <c:v>Mau</c:v>
                </c:pt>
                <c:pt idx="2">
                  <c:v>Jun.</c:v>
                </c:pt>
                <c:pt idx="3">
                  <c:v>Jui.</c:v>
                </c:pt>
                <c:pt idx="4">
                  <c:v>Aou.</c:v>
                </c:pt>
                <c:pt idx="5">
                  <c:v>Sept.</c:v>
                </c:pt>
                <c:pt idx="6">
                  <c:v>Oct.</c:v>
                </c:pt>
              </c:strCache>
            </c:strRef>
          </c:cat>
          <c:val>
            <c:numRef>
              <c:f>Sheet1!$B$2:$H$2</c:f>
              <c:numCache>
                <c:formatCode>General</c:formatCode>
                <c:ptCount val="7"/>
                <c:pt idx="0">
                  <c:v>17.0</c:v>
                </c:pt>
                <c:pt idx="1">
                  <c:v>26.0</c:v>
                </c:pt>
                <c:pt idx="2">
                  <c:v>53.0</c:v>
                </c:pt>
                <c:pt idx="3">
                  <c:v>80.0</c:v>
                </c:pt>
                <c:pt idx="4">
                  <c:v>40.0</c:v>
                </c:pt>
                <c:pt idx="5">
                  <c:v>35.0</c:v>
                </c:pt>
                <c:pt idx="6">
                  <c:v>20.0</c:v>
                </c:pt>
              </c:numCache>
            </c:numRef>
          </c:val>
        </c:ser>
        <c:ser>
          <c:idx val="1"/>
          <c:order val="1"/>
          <c:tx>
            <c:strRef>
              <c:f>Sheet1!$A$3</c:f>
              <c:strCache>
                <c:ptCount val="1"/>
                <c:pt idx="0">
                  <c:v>Région 2</c:v>
                </c:pt>
              </c:strCache>
            </c:strRef>
          </c:tx>
          <c:spPr>
            <a:solidFill>
              <a:srgbClr val="59D2B0"/>
            </a:solidFill>
            <a:ln w="6350" cap="flat">
              <a:solidFill>
                <a:srgbClr val="FFFFFF"/>
              </a:solidFill>
              <a:prstDash val="solid"/>
              <a:miter lim="800000"/>
            </a:ln>
            <a:effectLst/>
          </c:spPr>
          <c:invertIfNegative val="0"/>
          <c:cat>
            <c:strRef>
              <c:f>Sheet1!$B$1:$H$1</c:f>
              <c:strCache>
                <c:ptCount val="7"/>
                <c:pt idx="0">
                  <c:v>Apr.</c:v>
                </c:pt>
                <c:pt idx="1">
                  <c:v>Mau</c:v>
                </c:pt>
                <c:pt idx="2">
                  <c:v>Jun.</c:v>
                </c:pt>
                <c:pt idx="3">
                  <c:v>Jui.</c:v>
                </c:pt>
                <c:pt idx="4">
                  <c:v>Aou.</c:v>
                </c:pt>
                <c:pt idx="5">
                  <c:v>Sept.</c:v>
                </c:pt>
                <c:pt idx="6">
                  <c:v>Oct.</c:v>
                </c:pt>
              </c:strCache>
            </c:strRef>
          </c:cat>
          <c:val>
            <c:numRef>
              <c:f>Sheet1!$B$3:$H$3</c:f>
              <c:numCache>
                <c:formatCode>General</c:formatCode>
                <c:ptCount val="7"/>
                <c:pt idx="0">
                  <c:v>55.0</c:v>
                </c:pt>
                <c:pt idx="1">
                  <c:v>43.0</c:v>
                </c:pt>
                <c:pt idx="2">
                  <c:v>70.0</c:v>
                </c:pt>
                <c:pt idx="3">
                  <c:v>58.0</c:v>
                </c:pt>
                <c:pt idx="4">
                  <c:v>20.0</c:v>
                </c:pt>
                <c:pt idx="5">
                  <c:v>40.0</c:v>
                </c:pt>
                <c:pt idx="6">
                  <c:v>50.0</c:v>
                </c:pt>
              </c:numCache>
            </c:numRef>
          </c:val>
        </c:ser>
        <c:dLbls>
          <c:showLegendKey val="0"/>
          <c:showVal val="0"/>
          <c:showCatName val="0"/>
          <c:showSerName val="0"/>
          <c:showPercent val="0"/>
          <c:showBubbleSize val="0"/>
        </c:dLbls>
        <c:gapWidth val="150"/>
        <c:overlap val="100"/>
        <c:axId val="-2111252128"/>
        <c:axId val="-2111248672"/>
      </c:barChart>
      <c:catAx>
        <c:axId val="-2111252128"/>
        <c:scaling>
          <c:orientation val="maxMin"/>
        </c:scaling>
        <c:delete val="0"/>
        <c:axPos val="l"/>
        <c:majorGridlines>
          <c:spPr>
            <a:ln w="3175" cap="flat">
              <a:solidFill>
                <a:schemeClr val="bg2"/>
              </a:solidFill>
              <a:prstDash val="solid"/>
              <a:miter lim="400000"/>
            </a:ln>
          </c:spPr>
        </c:majorGridlines>
        <c:numFmt formatCode="General" sourceLinked="0"/>
        <c:majorTickMark val="out"/>
        <c:minorTickMark val="none"/>
        <c:tickLblPos val="nextTo"/>
        <c:spPr>
          <a:ln w="3175" cap="flat">
            <a:solidFill>
              <a:srgbClr val="000000"/>
            </a:solidFill>
            <a:prstDash val="solid"/>
            <a:miter lim="400000"/>
          </a:ln>
        </c:spPr>
        <c:txPr>
          <a:bodyPr rot="-2700000"/>
          <a:lstStyle/>
          <a:p>
            <a:pPr>
              <a:defRPr sz="2400" b="0" i="0" u="none" strike="noStrike">
                <a:solidFill>
                  <a:srgbClr val="343941"/>
                </a:solidFill>
                <a:latin typeface="Work Sans"/>
              </a:defRPr>
            </a:pPr>
            <a:endParaRPr lang="fr-FR"/>
          </a:p>
        </c:txPr>
        <c:crossAx val="-2111248672"/>
        <c:crosses val="autoZero"/>
        <c:auto val="1"/>
        <c:lblAlgn val="ctr"/>
        <c:lblOffset val="100"/>
        <c:noMultiLvlLbl val="1"/>
      </c:catAx>
      <c:valAx>
        <c:axId val="-2111248672"/>
        <c:scaling>
          <c:orientation val="minMax"/>
        </c:scaling>
        <c:delete val="0"/>
        <c:axPos val="t"/>
        <c:majorGridlines>
          <c:spPr>
            <a:ln w="3175" cap="flat">
              <a:solidFill>
                <a:schemeClr val="bg2"/>
              </a:solidFill>
              <a:prstDash val="solid"/>
              <a:miter lim="800000"/>
            </a:ln>
          </c:spPr>
        </c:majorGridlines>
        <c:numFmt formatCode="General" sourceLinked="0"/>
        <c:majorTickMark val="out"/>
        <c:minorTickMark val="none"/>
        <c:tickLblPos val="high"/>
        <c:spPr>
          <a:ln w="3175" cap="flat">
            <a:solidFill>
              <a:schemeClr val="bg2"/>
            </a:solidFill>
            <a:prstDash val="solid"/>
            <a:miter lim="400000"/>
          </a:ln>
        </c:spPr>
        <c:txPr>
          <a:bodyPr rot="0"/>
          <a:lstStyle/>
          <a:p>
            <a:pPr>
              <a:defRPr sz="2400" b="0" i="0" u="none" strike="noStrike">
                <a:solidFill>
                  <a:srgbClr val="343941"/>
                </a:solidFill>
                <a:latin typeface="Work Sans"/>
              </a:defRPr>
            </a:pPr>
            <a:endParaRPr lang="fr-FR"/>
          </a:p>
        </c:txPr>
        <c:crossAx val="-2111252128"/>
        <c:crosses val="autoZero"/>
        <c:crossBetween val="between"/>
        <c:majorUnit val="35.0"/>
        <c:minorUnit val="1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316286"/>
          <c:y val="0.0422461"/>
          <c:w val="0.963371"/>
          <c:h val="0.826047"/>
        </c:manualLayout>
      </c:layout>
      <c:barChart>
        <c:barDir val="col"/>
        <c:grouping val="clustered"/>
        <c:varyColors val="0"/>
        <c:ser>
          <c:idx val="1"/>
          <c:order val="0"/>
          <c:tx>
            <c:strRef>
              <c:f>Sheet1!$A$3</c:f>
              <c:strCache>
                <c:ptCount val="1"/>
                <c:pt idx="0">
                  <c:v>Région 2</c:v>
                </c:pt>
              </c:strCache>
            </c:strRef>
          </c:tx>
          <c:spPr>
            <a:solidFill>
              <a:srgbClr val="4385F6"/>
            </a:solidFill>
            <a:ln w="6350" cap="flat">
              <a:solidFill>
                <a:srgbClr val="FFFFFF"/>
              </a:solidFill>
              <a:prstDash val="solid"/>
              <a:miter lim="800000"/>
            </a:ln>
            <a:effectLst/>
          </c:spPr>
          <c:invertIfNegative val="0"/>
          <c:cat>
            <c:strRef>
              <c:f>Sheet1!$B$1:$H$1</c:f>
              <c:strCache>
                <c:ptCount val="7"/>
                <c:pt idx="0">
                  <c:v>Apr.</c:v>
                </c:pt>
                <c:pt idx="1">
                  <c:v>Mau</c:v>
                </c:pt>
                <c:pt idx="2">
                  <c:v>Jun.</c:v>
                </c:pt>
                <c:pt idx="3">
                  <c:v>Jui.</c:v>
                </c:pt>
                <c:pt idx="4">
                  <c:v>Aou.</c:v>
                </c:pt>
                <c:pt idx="5">
                  <c:v>Sept.</c:v>
                </c:pt>
                <c:pt idx="6">
                  <c:v>Oct.</c:v>
                </c:pt>
              </c:strCache>
            </c:strRef>
          </c:cat>
          <c:val>
            <c:numRef>
              <c:f>Sheet1!$B$3:$H$3</c:f>
              <c:numCache>
                <c:formatCode>General</c:formatCode>
                <c:ptCount val="7"/>
                <c:pt idx="0">
                  <c:v>55.0</c:v>
                </c:pt>
                <c:pt idx="1">
                  <c:v>43.0</c:v>
                </c:pt>
                <c:pt idx="2">
                  <c:v>70.0</c:v>
                </c:pt>
                <c:pt idx="3">
                  <c:v>58.0</c:v>
                </c:pt>
                <c:pt idx="4">
                  <c:v>20.0</c:v>
                </c:pt>
                <c:pt idx="5">
                  <c:v>40.0</c:v>
                </c:pt>
                <c:pt idx="6">
                  <c:v>50.0</c:v>
                </c:pt>
              </c:numCache>
            </c:numRef>
          </c:val>
        </c:ser>
        <c:dLbls>
          <c:showLegendKey val="0"/>
          <c:showVal val="0"/>
          <c:showCatName val="0"/>
          <c:showSerName val="0"/>
          <c:showPercent val="0"/>
          <c:showBubbleSize val="0"/>
        </c:dLbls>
        <c:gapWidth val="150"/>
        <c:axId val="-2112512112"/>
        <c:axId val="-2112508832"/>
      </c:barChart>
      <c:lineChart>
        <c:grouping val="standard"/>
        <c:varyColors val="0"/>
        <c:ser>
          <c:idx val="0"/>
          <c:order val="1"/>
          <c:tx>
            <c:strRef>
              <c:f>Sheet1!$A$2</c:f>
              <c:strCache>
                <c:ptCount val="1"/>
                <c:pt idx="0">
                  <c:v>Région 1</c:v>
                </c:pt>
              </c:strCache>
            </c:strRef>
          </c:tx>
          <c:spPr>
            <a:ln w="101600" cap="flat">
              <a:solidFill>
                <a:srgbClr val="59D2B0"/>
              </a:solidFill>
              <a:prstDash val="solid"/>
              <a:miter lim="800000"/>
            </a:ln>
            <a:effectLst/>
          </c:spPr>
          <c:marker>
            <c:symbol val="circle"/>
            <c:size val="10"/>
            <c:spPr>
              <a:noFill/>
              <a:ln w="266700" cap="flat">
                <a:solidFill>
                  <a:srgbClr val="59D2B0"/>
                </a:solidFill>
                <a:prstDash val="solid"/>
                <a:miter lim="800000"/>
              </a:ln>
              <a:effectLst/>
            </c:spPr>
          </c:marker>
          <c:cat>
            <c:strRef>
              <c:f>Sheet1!$B$1:$H$1</c:f>
              <c:strCache>
                <c:ptCount val="7"/>
                <c:pt idx="0">
                  <c:v>Apr.</c:v>
                </c:pt>
                <c:pt idx="1">
                  <c:v>Mau</c:v>
                </c:pt>
                <c:pt idx="2">
                  <c:v>Jun.</c:v>
                </c:pt>
                <c:pt idx="3">
                  <c:v>Jui.</c:v>
                </c:pt>
                <c:pt idx="4">
                  <c:v>Aou.</c:v>
                </c:pt>
                <c:pt idx="5">
                  <c:v>Sept.</c:v>
                </c:pt>
                <c:pt idx="6">
                  <c:v>Oct.</c:v>
                </c:pt>
              </c:strCache>
            </c:strRef>
          </c:cat>
          <c:val>
            <c:numRef>
              <c:f>Sheet1!$B$2:$H$2</c:f>
              <c:numCache>
                <c:formatCode>General</c:formatCode>
                <c:ptCount val="7"/>
                <c:pt idx="0">
                  <c:v>17.0</c:v>
                </c:pt>
                <c:pt idx="1">
                  <c:v>26.0</c:v>
                </c:pt>
                <c:pt idx="2">
                  <c:v>53.0</c:v>
                </c:pt>
                <c:pt idx="3">
                  <c:v>80.0</c:v>
                </c:pt>
                <c:pt idx="4">
                  <c:v>40.0</c:v>
                </c:pt>
                <c:pt idx="5">
                  <c:v>35.0</c:v>
                </c:pt>
                <c:pt idx="6">
                  <c:v>20.0</c:v>
                </c:pt>
              </c:numCache>
            </c:numRef>
          </c:val>
          <c:smooth val="0"/>
        </c:ser>
        <c:dLbls>
          <c:showLegendKey val="0"/>
          <c:showVal val="0"/>
          <c:showCatName val="0"/>
          <c:showSerName val="0"/>
          <c:showPercent val="0"/>
          <c:showBubbleSize val="0"/>
        </c:dLbls>
        <c:marker val="1"/>
        <c:smooth val="0"/>
        <c:axId val="-2112512112"/>
        <c:axId val="-2112508832"/>
      </c:lineChart>
      <c:catAx>
        <c:axId val="-2112512112"/>
        <c:scaling>
          <c:orientation val="minMax"/>
        </c:scaling>
        <c:delete val="0"/>
        <c:axPos val="b"/>
        <c:majorGridlines>
          <c:spPr>
            <a:ln w="3175" cap="flat">
              <a:solidFill>
                <a:schemeClr val="bg2"/>
              </a:solidFill>
              <a:prstDash val="solid"/>
              <a:miter lim="400000"/>
            </a:ln>
          </c:spPr>
        </c:majorGridlines>
        <c:numFmt formatCode="General" sourceLinked="0"/>
        <c:majorTickMark val="out"/>
        <c:minorTickMark val="none"/>
        <c:tickLblPos val="low"/>
        <c:spPr>
          <a:ln w="3175" cap="flat">
            <a:solidFill>
              <a:schemeClr val="bg2"/>
            </a:solidFill>
            <a:prstDash val="solid"/>
            <a:miter lim="400000"/>
          </a:ln>
        </c:spPr>
        <c:txPr>
          <a:bodyPr rot="-2700000"/>
          <a:lstStyle/>
          <a:p>
            <a:pPr>
              <a:defRPr sz="2400" b="0" i="0" u="none" strike="noStrike">
                <a:solidFill>
                  <a:srgbClr val="343941"/>
                </a:solidFill>
                <a:latin typeface="Work Sans"/>
              </a:defRPr>
            </a:pPr>
            <a:endParaRPr lang="fr-FR"/>
          </a:p>
        </c:txPr>
        <c:crossAx val="-2112508832"/>
        <c:crosses val="autoZero"/>
        <c:auto val="1"/>
        <c:lblAlgn val="ctr"/>
        <c:lblOffset val="100"/>
        <c:noMultiLvlLbl val="1"/>
      </c:catAx>
      <c:valAx>
        <c:axId val="-2112508832"/>
        <c:scaling>
          <c:orientation val="minMax"/>
        </c:scaling>
        <c:delete val="0"/>
        <c:axPos val="l"/>
        <c:majorGridlines>
          <c:spPr>
            <a:ln w="3175" cap="flat">
              <a:solidFill>
                <a:schemeClr val="bg2"/>
              </a:solidFill>
              <a:prstDash val="solid"/>
              <a:miter lim="800000"/>
            </a:ln>
          </c:spPr>
        </c:majorGridlines>
        <c:numFmt formatCode="General" sourceLinked="0"/>
        <c:majorTickMark val="out"/>
        <c:minorTickMark val="none"/>
        <c:tickLblPos val="nextTo"/>
        <c:spPr>
          <a:ln w="3175" cap="flat">
            <a:noFill/>
            <a:prstDash val="solid"/>
            <a:miter lim="400000"/>
          </a:ln>
        </c:spPr>
        <c:txPr>
          <a:bodyPr rot="0"/>
          <a:lstStyle/>
          <a:p>
            <a:pPr>
              <a:defRPr sz="2400" b="0" i="0" u="none" strike="noStrike">
                <a:solidFill>
                  <a:srgbClr val="343941"/>
                </a:solidFill>
                <a:latin typeface="Work Sans"/>
              </a:defRPr>
            </a:pPr>
            <a:endParaRPr lang="fr-FR"/>
          </a:p>
        </c:txPr>
        <c:crossAx val="-2112512112"/>
        <c:crosses val="autoZero"/>
        <c:crossBetween val="between"/>
        <c:majorUnit val="20.0"/>
        <c:minorUnit val="10.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316177"/>
          <c:y val="0.0418991"/>
          <c:w val="0.958945"/>
          <c:h val="0.881704"/>
        </c:manualLayout>
      </c:layout>
      <c:scatterChart>
        <c:scatterStyle val="lineMarker"/>
        <c:varyColors val="0"/>
        <c:ser>
          <c:idx val="0"/>
          <c:order val="0"/>
          <c:tx>
            <c:strRef>
              <c:f>Sheet1!$A$2</c:f>
              <c:strCache>
                <c:ptCount val="1"/>
                <c:pt idx="0">
                  <c:v>Région 2</c:v>
                </c:pt>
              </c:strCache>
            </c:strRef>
          </c:tx>
          <c:spPr>
            <a:ln w="31750" cap="flat">
              <a:noFill/>
              <a:prstDash val="solid"/>
              <a:miter lim="800000"/>
            </a:ln>
            <a:effectLst/>
          </c:spPr>
          <c:marker>
            <c:symbol val="circle"/>
            <c:size val="16"/>
            <c:spPr>
              <a:solidFill>
                <a:srgbClr val="59D2B0"/>
              </a:solidFill>
              <a:ln w="6350" cap="flat">
                <a:solidFill>
                  <a:srgbClr val="59D2B0"/>
                </a:solidFill>
                <a:prstDash val="solid"/>
                <a:miter lim="800000"/>
              </a:ln>
              <a:effectLst/>
            </c:spPr>
          </c:marker>
          <c:xVal>
            <c:numRef>
              <c:f>Sheet1!$B$2:$K$2</c:f>
              <c:numCache>
                <c:formatCode>General</c:formatCode>
                <c:ptCount val="10"/>
                <c:pt idx="0">
                  <c:v>4.0</c:v>
                </c:pt>
                <c:pt idx="1">
                  <c:v>8.0</c:v>
                </c:pt>
                <c:pt idx="2">
                  <c:v>12.0</c:v>
                </c:pt>
                <c:pt idx="3">
                  <c:v>16.0</c:v>
                </c:pt>
                <c:pt idx="4">
                  <c:v>20.0</c:v>
                </c:pt>
                <c:pt idx="5">
                  <c:v>24.0</c:v>
                </c:pt>
                <c:pt idx="6">
                  <c:v>28.0</c:v>
                </c:pt>
                <c:pt idx="7">
                  <c:v>32.0</c:v>
                </c:pt>
                <c:pt idx="8">
                  <c:v>36.0</c:v>
                </c:pt>
                <c:pt idx="9">
                  <c:v>38.0</c:v>
                </c:pt>
              </c:numCache>
            </c:numRef>
          </c:xVal>
          <c:yVal>
            <c:numRef>
              <c:f>Sheet1!$B$3:$K$3</c:f>
              <c:numCache>
                <c:formatCode>General</c:formatCode>
                <c:ptCount val="10"/>
                <c:pt idx="0">
                  <c:v>55.0</c:v>
                </c:pt>
                <c:pt idx="1">
                  <c:v>43.0</c:v>
                </c:pt>
                <c:pt idx="2">
                  <c:v>70.0</c:v>
                </c:pt>
                <c:pt idx="3">
                  <c:v>58.0</c:v>
                </c:pt>
                <c:pt idx="4">
                  <c:v>20.0</c:v>
                </c:pt>
                <c:pt idx="5">
                  <c:v>40.0</c:v>
                </c:pt>
                <c:pt idx="6">
                  <c:v>50.0</c:v>
                </c:pt>
                <c:pt idx="7">
                  <c:v>70.0</c:v>
                </c:pt>
                <c:pt idx="8">
                  <c:v>65.0</c:v>
                </c:pt>
                <c:pt idx="9">
                  <c:v>41.0</c:v>
                </c:pt>
              </c:numCache>
            </c:numRef>
          </c:yVal>
          <c:smooth val="0"/>
        </c:ser>
        <c:ser>
          <c:idx val="1"/>
          <c:order val="1"/>
          <c:tx>
            <c:strRef>
              <c:f>Sheet1!$A$3</c:f>
              <c:strCache>
                <c:ptCount val="1"/>
                <c:pt idx="0">
                  <c:v>Region 1</c:v>
                </c:pt>
              </c:strCache>
            </c:strRef>
          </c:tx>
          <c:spPr>
            <a:ln w="31750" cap="flat">
              <a:noFill/>
              <a:prstDash val="solid"/>
              <a:miter lim="800000"/>
            </a:ln>
            <a:effectLst/>
          </c:spPr>
          <c:marker>
            <c:symbol val="circle"/>
            <c:size val="16"/>
            <c:spPr>
              <a:solidFill>
                <a:srgbClr val="4385F6"/>
              </a:solidFill>
              <a:ln w="6350" cap="flat">
                <a:solidFill>
                  <a:srgbClr val="4385F6"/>
                </a:solidFill>
                <a:prstDash val="solid"/>
                <a:miter lim="800000"/>
              </a:ln>
              <a:effectLst/>
            </c:spPr>
          </c:marker>
          <c:xVal>
            <c:numRef>
              <c:f>Sheet1!$B$2:$K$2</c:f>
              <c:numCache>
                <c:formatCode>General</c:formatCode>
                <c:ptCount val="10"/>
                <c:pt idx="0">
                  <c:v>4.0</c:v>
                </c:pt>
                <c:pt idx="1">
                  <c:v>8.0</c:v>
                </c:pt>
                <c:pt idx="2">
                  <c:v>12.0</c:v>
                </c:pt>
                <c:pt idx="3">
                  <c:v>16.0</c:v>
                </c:pt>
                <c:pt idx="4">
                  <c:v>20.0</c:v>
                </c:pt>
                <c:pt idx="5">
                  <c:v>24.0</c:v>
                </c:pt>
                <c:pt idx="6">
                  <c:v>28.0</c:v>
                </c:pt>
                <c:pt idx="7">
                  <c:v>32.0</c:v>
                </c:pt>
                <c:pt idx="8">
                  <c:v>36.0</c:v>
                </c:pt>
                <c:pt idx="9">
                  <c:v>38.0</c:v>
                </c:pt>
              </c:numCache>
            </c:numRef>
          </c:xVal>
          <c:yVal>
            <c:numRef>
              <c:f>Sheet1!$B$4:$K$4</c:f>
              <c:numCache>
                <c:formatCode>General</c:formatCode>
                <c:ptCount val="10"/>
                <c:pt idx="0">
                  <c:v>20.0</c:v>
                </c:pt>
                <c:pt idx="1">
                  <c:v>78.0</c:v>
                </c:pt>
                <c:pt idx="2">
                  <c:v>64.0</c:v>
                </c:pt>
                <c:pt idx="3">
                  <c:v>41.0</c:v>
                </c:pt>
                <c:pt idx="4">
                  <c:v>57.0</c:v>
                </c:pt>
                <c:pt idx="5">
                  <c:v>30.0</c:v>
                </c:pt>
                <c:pt idx="6">
                  <c:v>44.0</c:v>
                </c:pt>
                <c:pt idx="7">
                  <c:v>50.0</c:v>
                </c:pt>
                <c:pt idx="8">
                  <c:v>78.0</c:v>
                </c:pt>
                <c:pt idx="9">
                  <c:v>20.0</c:v>
                </c:pt>
              </c:numCache>
            </c:numRef>
          </c:yVal>
          <c:smooth val="0"/>
        </c:ser>
        <c:ser>
          <c:idx val="2"/>
          <c:order val="2"/>
          <c:tx>
            <c:strRef>
              <c:f>Sheet1!$A$4</c:f>
              <c:strCache>
                <c:ptCount val="1"/>
                <c:pt idx="0">
                  <c:v>Région 2</c:v>
                </c:pt>
              </c:strCache>
            </c:strRef>
          </c:tx>
          <c:spPr>
            <a:ln w="31750" cap="flat">
              <a:noFill/>
              <a:prstDash val="solid"/>
              <a:miter lim="800000"/>
            </a:ln>
            <a:effectLst/>
          </c:spPr>
          <c:marker>
            <c:symbol val="circle"/>
            <c:size val="16"/>
            <c:spPr>
              <a:solidFill>
                <a:srgbClr val="5E7582"/>
              </a:solidFill>
              <a:ln w="6350" cap="flat">
                <a:solidFill>
                  <a:srgbClr val="5E7582"/>
                </a:solidFill>
                <a:prstDash val="solid"/>
                <a:miter lim="800000"/>
              </a:ln>
              <a:effectLst/>
            </c:spPr>
          </c:marker>
          <c:xVal>
            <c:numRef>
              <c:f>Sheet1!$B$2:$K$2</c:f>
              <c:numCache>
                <c:formatCode>General</c:formatCode>
                <c:ptCount val="10"/>
                <c:pt idx="0">
                  <c:v>4.0</c:v>
                </c:pt>
                <c:pt idx="1">
                  <c:v>8.0</c:v>
                </c:pt>
                <c:pt idx="2">
                  <c:v>12.0</c:v>
                </c:pt>
                <c:pt idx="3">
                  <c:v>16.0</c:v>
                </c:pt>
                <c:pt idx="4">
                  <c:v>20.0</c:v>
                </c:pt>
                <c:pt idx="5">
                  <c:v>24.0</c:v>
                </c:pt>
                <c:pt idx="6">
                  <c:v>28.0</c:v>
                </c:pt>
                <c:pt idx="7">
                  <c:v>32.0</c:v>
                </c:pt>
                <c:pt idx="8">
                  <c:v>36.0</c:v>
                </c:pt>
                <c:pt idx="9">
                  <c:v>38.0</c:v>
                </c:pt>
              </c:numCache>
            </c:numRef>
          </c:xVal>
          <c:yVal>
            <c:numRef>
              <c:f>Sheet1!$B$5:$K$5</c:f>
              <c:numCache>
                <c:formatCode>General</c:formatCode>
                <c:ptCount val="10"/>
                <c:pt idx="0">
                  <c:v>35.0</c:v>
                </c:pt>
                <c:pt idx="1">
                  <c:v>21.0</c:v>
                </c:pt>
                <c:pt idx="2">
                  <c:v>10.0</c:v>
                </c:pt>
                <c:pt idx="3">
                  <c:v>34.0</c:v>
                </c:pt>
                <c:pt idx="4">
                  <c:v>76.0</c:v>
                </c:pt>
                <c:pt idx="5">
                  <c:v>51.0</c:v>
                </c:pt>
                <c:pt idx="6">
                  <c:v>2.0</c:v>
                </c:pt>
                <c:pt idx="7">
                  <c:v>49.0</c:v>
                </c:pt>
                <c:pt idx="8">
                  <c:v>20.0</c:v>
                </c:pt>
                <c:pt idx="9">
                  <c:v>80.0</c:v>
                </c:pt>
              </c:numCache>
            </c:numRef>
          </c:yVal>
          <c:smooth val="0"/>
        </c:ser>
        <c:dLbls>
          <c:showLegendKey val="0"/>
          <c:showVal val="0"/>
          <c:showCatName val="0"/>
          <c:showSerName val="0"/>
          <c:showPercent val="0"/>
          <c:showBubbleSize val="0"/>
        </c:dLbls>
        <c:axId val="-2111431376"/>
        <c:axId val="-2111216128"/>
      </c:scatterChart>
      <c:valAx>
        <c:axId val="-2111431376"/>
        <c:scaling>
          <c:orientation val="minMax"/>
        </c:scaling>
        <c:delete val="0"/>
        <c:axPos val="b"/>
        <c:majorGridlines>
          <c:spPr>
            <a:ln w="3175" cap="flat">
              <a:solidFill>
                <a:schemeClr val="bg2"/>
              </a:solidFill>
              <a:prstDash val="solid"/>
              <a:miter lim="800000"/>
            </a:ln>
          </c:spPr>
        </c:majorGridlines>
        <c:numFmt formatCode="General" sourceLinked="0"/>
        <c:majorTickMark val="out"/>
        <c:minorTickMark val="none"/>
        <c:tickLblPos val="nextTo"/>
        <c:spPr>
          <a:ln w="3175" cap="flat">
            <a:solidFill>
              <a:schemeClr val="bg2"/>
            </a:solidFill>
            <a:prstDash val="solid"/>
            <a:miter lim="400000"/>
          </a:ln>
        </c:spPr>
        <c:txPr>
          <a:bodyPr rot="0"/>
          <a:lstStyle/>
          <a:p>
            <a:pPr>
              <a:defRPr sz="2400" b="0" i="0" u="none" strike="noStrike">
                <a:solidFill>
                  <a:srgbClr val="343941"/>
                </a:solidFill>
                <a:latin typeface="Work Sans"/>
              </a:defRPr>
            </a:pPr>
            <a:endParaRPr lang="fr-FR"/>
          </a:p>
        </c:txPr>
        <c:crossAx val="-2111216128"/>
        <c:crosses val="autoZero"/>
        <c:crossBetween val="between"/>
        <c:majorUnit val="10.0"/>
        <c:minorUnit val="5.0"/>
      </c:valAx>
      <c:valAx>
        <c:axId val="-2111216128"/>
        <c:scaling>
          <c:orientation val="minMax"/>
        </c:scaling>
        <c:delete val="0"/>
        <c:axPos val="l"/>
        <c:majorGridlines>
          <c:spPr>
            <a:ln w="3175" cap="flat">
              <a:solidFill>
                <a:schemeClr val="bg2"/>
              </a:solidFill>
              <a:prstDash val="solid"/>
              <a:miter lim="800000"/>
            </a:ln>
          </c:spPr>
        </c:majorGridlines>
        <c:numFmt formatCode="General" sourceLinked="0"/>
        <c:majorTickMark val="out"/>
        <c:minorTickMark val="none"/>
        <c:tickLblPos val="nextTo"/>
        <c:spPr>
          <a:ln w="3175" cap="flat">
            <a:noFill/>
            <a:prstDash val="solid"/>
            <a:miter lim="400000"/>
          </a:ln>
        </c:spPr>
        <c:txPr>
          <a:bodyPr rot="0"/>
          <a:lstStyle/>
          <a:p>
            <a:pPr>
              <a:defRPr sz="2400" b="0" i="0" u="none" strike="noStrike">
                <a:solidFill>
                  <a:srgbClr val="343941"/>
                </a:solidFill>
                <a:latin typeface="Work Sans"/>
              </a:defRPr>
            </a:pPr>
            <a:endParaRPr lang="fr-FR"/>
          </a:p>
        </c:txPr>
        <c:crossAx val="-2111431376"/>
        <c:crosses val="autoZero"/>
        <c:crossBetween val="between"/>
        <c:majorUnit val="20.0"/>
        <c:minorUnit val="10.0"/>
      </c:valAx>
      <c:spPr>
        <a:noFill/>
        <a:ln w="12700" cap="flat">
          <a:solidFill>
            <a:schemeClr val="bg2"/>
          </a:solid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05"/>
          <c:y val="0.005"/>
          <c:w val="0.678451"/>
          <c:h val="0.9875"/>
        </c:manualLayout>
      </c:layout>
      <c:pieChart>
        <c:varyColors val="0"/>
        <c:ser>
          <c:idx val="0"/>
          <c:order val="0"/>
          <c:tx>
            <c:strRef>
              <c:f>Sheet1!$A$2</c:f>
              <c:strCache>
                <c:ptCount val="1"/>
                <c:pt idx="0">
                  <c:v>Apr.</c:v>
                </c:pt>
              </c:strCache>
            </c:strRef>
          </c:tx>
          <c:spPr>
            <a:solidFill>
              <a:srgbClr val="59D2B0"/>
            </a:solidFill>
            <a:ln w="6350" cap="flat">
              <a:solidFill>
                <a:srgbClr val="FFFFFF"/>
              </a:solidFill>
              <a:prstDash val="solid"/>
              <a:miter lim="800000"/>
            </a:ln>
            <a:effectLst/>
          </c:spPr>
          <c:explosion val="4"/>
          <c:dPt>
            <c:idx val="0"/>
            <c:bubble3D val="0"/>
          </c:dPt>
          <c:dPt>
            <c:idx val="1"/>
            <c:bubble3D val="0"/>
            <c:spPr>
              <a:solidFill>
                <a:srgbClr val="4385F6"/>
              </a:solidFill>
              <a:ln w="6350" cap="flat">
                <a:solidFill>
                  <a:srgbClr val="FFFFFF"/>
                </a:solidFill>
                <a:prstDash val="solid"/>
                <a:miter lim="800000"/>
              </a:ln>
              <a:effectLst/>
            </c:spPr>
          </c:dPt>
          <c:dPt>
            <c:idx val="2"/>
            <c:bubble3D val="0"/>
            <c:spPr>
              <a:solidFill>
                <a:srgbClr val="5E7582"/>
              </a:solidFill>
              <a:ln w="6350" cap="flat">
                <a:solidFill>
                  <a:srgbClr val="FFFFFF"/>
                </a:solidFill>
                <a:prstDash val="solid"/>
                <a:miter lim="800000"/>
              </a:ln>
              <a:effectLst/>
            </c:spPr>
          </c:dPt>
          <c:dLbls>
            <c:dLbl>
              <c:idx val="0"/>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1"/>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2"/>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numFmt formatCode="0%" sourceLinked="0"/>
            <c:spPr>
              <a:noFill/>
              <a:ln>
                <a:noFill/>
              </a:ln>
              <a:effectLst/>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Sheet1!$B$1:$D$1</c:f>
              <c:strCache>
                <c:ptCount val="3"/>
                <c:pt idx="0">
                  <c:v>Région 1</c:v>
                </c:pt>
                <c:pt idx="1">
                  <c:v>Région 2</c:v>
                </c:pt>
                <c:pt idx="2">
                  <c:v>Region 1</c:v>
                </c:pt>
              </c:strCache>
            </c:strRef>
          </c:cat>
          <c:val>
            <c:numRef>
              <c:f>Sheet1!$B$2:$D$2</c:f>
              <c:numCache>
                <c:formatCode>General</c:formatCode>
                <c:ptCount val="3"/>
                <c:pt idx="0">
                  <c:v>14.0</c:v>
                </c:pt>
                <c:pt idx="1">
                  <c:v>55.0</c:v>
                </c:pt>
                <c:pt idx="2">
                  <c:v>20.0</c:v>
                </c:pt>
              </c:numCache>
            </c:numRef>
          </c:val>
        </c:ser>
        <c:ser>
          <c:idx val="0"/>
          <c:order val="1"/>
          <c:tx>
            <c:strRef>
              <c:f>Sheet1!$A$3</c:f>
              <c:strCache>
                <c:ptCount val="2"/>
                <c:pt idx="1">
                  <c:v>Mau</c:v>
                </c:pt>
              </c:strCache>
            </c:strRef>
          </c:tx>
          <c:spPr>
            <a:solidFill>
              <a:srgbClr val="59D2B0"/>
            </a:solidFill>
            <a:ln w="6350" cap="flat">
              <a:solidFill>
                <a:srgbClr val="FFFFFF"/>
              </a:solidFill>
              <a:prstDash val="solid"/>
              <a:miter lim="800000"/>
            </a:ln>
            <a:effectLst/>
          </c:spPr>
          <c:explosion val="4"/>
          <c:dPt>
            <c:idx val="0"/>
            <c:bubble3D val="0"/>
          </c:dPt>
          <c:dPt>
            <c:idx val="1"/>
            <c:bubble3D val="0"/>
            <c:spPr>
              <a:solidFill>
                <a:srgbClr val="4385F6"/>
              </a:solidFill>
              <a:ln w="6350" cap="flat">
                <a:solidFill>
                  <a:srgbClr val="FFFFFF"/>
                </a:solidFill>
                <a:prstDash val="solid"/>
                <a:miter lim="800000"/>
              </a:ln>
              <a:effectLst/>
            </c:spPr>
          </c:dPt>
          <c:dPt>
            <c:idx val="2"/>
            <c:bubble3D val="0"/>
            <c:spPr>
              <a:solidFill>
                <a:srgbClr val="5E7582"/>
              </a:solidFill>
              <a:ln w="6350" cap="flat">
                <a:solidFill>
                  <a:srgbClr val="FFFFFF"/>
                </a:solidFill>
                <a:prstDash val="solid"/>
                <a:miter lim="800000"/>
              </a:ln>
              <a:effectLst/>
            </c:spPr>
          </c:dPt>
          <c:dLbls>
            <c:dLbl>
              <c:idx val="0"/>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1"/>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2"/>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numFmt formatCode="0%" sourceLinked="0"/>
            <c:spPr>
              <a:noFill/>
              <a:ln>
                <a:noFill/>
              </a:ln>
              <a:effectLst/>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Sheet1!$B$1:$D$1</c:f>
              <c:strCache>
                <c:ptCount val="3"/>
                <c:pt idx="0">
                  <c:v>Région 1</c:v>
                </c:pt>
                <c:pt idx="1">
                  <c:v>Région 2</c:v>
                </c:pt>
                <c:pt idx="2">
                  <c:v>Region 1</c:v>
                </c:pt>
              </c:strCache>
            </c:strRef>
          </c:cat>
          <c:val>
            <c:numRef>
              <c:f>Sheet1!$B$3:$D$3</c:f>
              <c:numCache>
                <c:formatCode>General</c:formatCode>
                <c:ptCount val="3"/>
                <c:pt idx="0">
                  <c:v>8.0</c:v>
                </c:pt>
                <c:pt idx="1">
                  <c:v>43.0</c:v>
                </c:pt>
                <c:pt idx="2">
                  <c:v>78.0</c:v>
                </c:pt>
              </c:numCache>
            </c:numRef>
          </c:val>
        </c:ser>
        <c:ser>
          <c:idx val="0"/>
          <c:order val="2"/>
          <c:tx>
            <c:strRef>
              <c:f>Sheet1!$A$4</c:f>
              <c:strCache>
                <c:ptCount val="3"/>
                <c:pt idx="2">
                  <c:v>Jun.</c:v>
                </c:pt>
              </c:strCache>
            </c:strRef>
          </c:tx>
          <c:spPr>
            <a:solidFill>
              <a:srgbClr val="59D2B0"/>
            </a:solidFill>
            <a:ln w="6350" cap="flat">
              <a:solidFill>
                <a:srgbClr val="FFFFFF"/>
              </a:solidFill>
              <a:prstDash val="solid"/>
              <a:miter lim="800000"/>
            </a:ln>
            <a:effectLst/>
          </c:spPr>
          <c:explosion val="4"/>
          <c:dPt>
            <c:idx val="0"/>
            <c:bubble3D val="0"/>
          </c:dPt>
          <c:dPt>
            <c:idx val="1"/>
            <c:bubble3D val="0"/>
            <c:spPr>
              <a:solidFill>
                <a:srgbClr val="4385F6"/>
              </a:solidFill>
              <a:ln w="6350" cap="flat">
                <a:solidFill>
                  <a:srgbClr val="FFFFFF"/>
                </a:solidFill>
                <a:prstDash val="solid"/>
                <a:miter lim="800000"/>
              </a:ln>
              <a:effectLst/>
            </c:spPr>
          </c:dPt>
          <c:dPt>
            <c:idx val="2"/>
            <c:bubble3D val="0"/>
            <c:spPr>
              <a:solidFill>
                <a:srgbClr val="5E7582"/>
              </a:solidFill>
              <a:ln w="6350" cap="flat">
                <a:solidFill>
                  <a:srgbClr val="FFFFFF"/>
                </a:solidFill>
                <a:prstDash val="solid"/>
                <a:miter lim="800000"/>
              </a:ln>
              <a:effectLst/>
            </c:spPr>
          </c:dPt>
          <c:dLbls>
            <c:dLbl>
              <c:idx val="0"/>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1"/>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2"/>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numFmt formatCode="0%" sourceLinked="0"/>
            <c:spPr>
              <a:noFill/>
              <a:ln>
                <a:noFill/>
              </a:ln>
              <a:effectLst/>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Sheet1!$B$1:$D$1</c:f>
              <c:strCache>
                <c:ptCount val="3"/>
                <c:pt idx="0">
                  <c:v>Région 1</c:v>
                </c:pt>
                <c:pt idx="1">
                  <c:v>Région 2</c:v>
                </c:pt>
                <c:pt idx="2">
                  <c:v>Region 1</c:v>
                </c:pt>
              </c:strCache>
            </c:strRef>
          </c:cat>
          <c:val>
            <c:numRef>
              <c:f>Sheet1!$B$4:$D$4</c:f>
              <c:numCache>
                <c:formatCode>General</c:formatCode>
                <c:ptCount val="3"/>
                <c:pt idx="0">
                  <c:v>12.0</c:v>
                </c:pt>
                <c:pt idx="1">
                  <c:v>70.0</c:v>
                </c:pt>
                <c:pt idx="2">
                  <c:v>64.0</c:v>
                </c:pt>
              </c:numCache>
            </c:numRef>
          </c:val>
        </c:ser>
        <c:ser>
          <c:idx val="0"/>
          <c:order val="3"/>
          <c:tx>
            <c:strRef>
              <c:f>Sheet1!$A$5</c:f>
              <c:strCache>
                <c:ptCount val="4"/>
                <c:pt idx="3">
                  <c:v>Jui.</c:v>
                </c:pt>
              </c:strCache>
            </c:strRef>
          </c:tx>
          <c:spPr>
            <a:solidFill>
              <a:srgbClr val="59D2B0"/>
            </a:solidFill>
            <a:ln w="6350" cap="flat">
              <a:solidFill>
                <a:srgbClr val="FFFFFF"/>
              </a:solidFill>
              <a:prstDash val="solid"/>
              <a:miter lim="800000"/>
            </a:ln>
            <a:effectLst/>
          </c:spPr>
          <c:explosion val="4"/>
          <c:dPt>
            <c:idx val="0"/>
            <c:bubble3D val="0"/>
          </c:dPt>
          <c:dPt>
            <c:idx val="1"/>
            <c:bubble3D val="0"/>
            <c:spPr>
              <a:solidFill>
                <a:srgbClr val="4385F6"/>
              </a:solidFill>
              <a:ln w="6350" cap="flat">
                <a:solidFill>
                  <a:srgbClr val="FFFFFF"/>
                </a:solidFill>
                <a:prstDash val="solid"/>
                <a:miter lim="800000"/>
              </a:ln>
              <a:effectLst/>
            </c:spPr>
          </c:dPt>
          <c:dPt>
            <c:idx val="2"/>
            <c:bubble3D val="0"/>
            <c:spPr>
              <a:solidFill>
                <a:srgbClr val="5E7582"/>
              </a:solidFill>
              <a:ln w="6350" cap="flat">
                <a:solidFill>
                  <a:srgbClr val="FFFFFF"/>
                </a:solidFill>
                <a:prstDash val="solid"/>
                <a:miter lim="800000"/>
              </a:ln>
              <a:effectLst/>
            </c:spPr>
          </c:dPt>
          <c:dLbls>
            <c:dLbl>
              <c:idx val="0"/>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1"/>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2"/>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numFmt formatCode="0%" sourceLinked="0"/>
            <c:spPr>
              <a:noFill/>
              <a:ln>
                <a:noFill/>
              </a:ln>
              <a:effectLst/>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Sheet1!$B$1:$D$1</c:f>
              <c:strCache>
                <c:ptCount val="3"/>
                <c:pt idx="0">
                  <c:v>Région 1</c:v>
                </c:pt>
                <c:pt idx="1">
                  <c:v>Région 2</c:v>
                </c:pt>
                <c:pt idx="2">
                  <c:v>Region 1</c:v>
                </c:pt>
              </c:strCache>
            </c:strRef>
          </c:cat>
          <c:val>
            <c:numRef>
              <c:f>Sheet1!$B$5:$D$5</c:f>
              <c:numCache>
                <c:formatCode>General</c:formatCode>
                <c:ptCount val="3"/>
                <c:pt idx="0">
                  <c:v>16.0</c:v>
                </c:pt>
                <c:pt idx="1">
                  <c:v>58.0</c:v>
                </c:pt>
                <c:pt idx="2">
                  <c:v>41.0</c:v>
                </c:pt>
              </c:numCache>
            </c:numRef>
          </c:val>
        </c:ser>
        <c:ser>
          <c:idx val="0"/>
          <c:order val="4"/>
          <c:tx>
            <c:strRef>
              <c:f>Sheet1!$A$6</c:f>
              <c:strCache>
                <c:ptCount val="5"/>
                <c:pt idx="4">
                  <c:v>Aou.</c:v>
                </c:pt>
              </c:strCache>
            </c:strRef>
          </c:tx>
          <c:spPr>
            <a:solidFill>
              <a:srgbClr val="59D2B0"/>
            </a:solidFill>
            <a:ln w="6350" cap="flat">
              <a:solidFill>
                <a:srgbClr val="FFFFFF"/>
              </a:solidFill>
              <a:prstDash val="solid"/>
              <a:miter lim="800000"/>
            </a:ln>
            <a:effectLst/>
          </c:spPr>
          <c:explosion val="4"/>
          <c:dPt>
            <c:idx val="0"/>
            <c:bubble3D val="0"/>
          </c:dPt>
          <c:dPt>
            <c:idx val="1"/>
            <c:bubble3D val="0"/>
            <c:spPr>
              <a:solidFill>
                <a:srgbClr val="4385F6"/>
              </a:solidFill>
              <a:ln w="6350" cap="flat">
                <a:solidFill>
                  <a:srgbClr val="FFFFFF"/>
                </a:solidFill>
                <a:prstDash val="solid"/>
                <a:miter lim="800000"/>
              </a:ln>
              <a:effectLst/>
            </c:spPr>
          </c:dPt>
          <c:dPt>
            <c:idx val="2"/>
            <c:bubble3D val="0"/>
            <c:spPr>
              <a:solidFill>
                <a:srgbClr val="5E7582"/>
              </a:solidFill>
              <a:ln w="6350" cap="flat">
                <a:solidFill>
                  <a:srgbClr val="FFFFFF"/>
                </a:solidFill>
                <a:prstDash val="solid"/>
                <a:miter lim="800000"/>
              </a:ln>
              <a:effectLst/>
            </c:spPr>
          </c:dPt>
          <c:dLbls>
            <c:dLbl>
              <c:idx val="0"/>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1"/>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2"/>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numFmt formatCode="0%" sourceLinked="0"/>
            <c:spPr>
              <a:noFill/>
              <a:ln>
                <a:noFill/>
              </a:ln>
              <a:effectLst/>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Sheet1!$B$1:$D$1</c:f>
              <c:strCache>
                <c:ptCount val="3"/>
                <c:pt idx="0">
                  <c:v>Région 1</c:v>
                </c:pt>
                <c:pt idx="1">
                  <c:v>Région 2</c:v>
                </c:pt>
                <c:pt idx="2">
                  <c:v>Region 1</c:v>
                </c:pt>
              </c:strCache>
            </c:strRef>
          </c:cat>
          <c:val>
            <c:numRef>
              <c:f>Sheet1!$B$6:$D$6</c:f>
              <c:numCache>
                <c:formatCode>General</c:formatCode>
                <c:ptCount val="3"/>
                <c:pt idx="0">
                  <c:v>20.0</c:v>
                </c:pt>
                <c:pt idx="1">
                  <c:v>20.0</c:v>
                </c:pt>
                <c:pt idx="2">
                  <c:v>57.0</c:v>
                </c:pt>
              </c:numCache>
            </c:numRef>
          </c:val>
        </c:ser>
        <c:ser>
          <c:idx val="0"/>
          <c:order val="5"/>
          <c:tx>
            <c:strRef>
              <c:f>Sheet1!$A$7</c:f>
              <c:strCache>
                <c:ptCount val="6"/>
                <c:pt idx="5">
                  <c:v>Sept.</c:v>
                </c:pt>
              </c:strCache>
            </c:strRef>
          </c:tx>
          <c:spPr>
            <a:solidFill>
              <a:srgbClr val="59D2B0"/>
            </a:solidFill>
            <a:ln w="6350" cap="flat">
              <a:solidFill>
                <a:srgbClr val="FFFFFF"/>
              </a:solidFill>
              <a:prstDash val="solid"/>
              <a:miter lim="800000"/>
            </a:ln>
            <a:effectLst/>
          </c:spPr>
          <c:explosion val="4"/>
          <c:dPt>
            <c:idx val="0"/>
            <c:bubble3D val="0"/>
          </c:dPt>
          <c:dPt>
            <c:idx val="1"/>
            <c:bubble3D val="0"/>
            <c:spPr>
              <a:solidFill>
                <a:srgbClr val="4385F6"/>
              </a:solidFill>
              <a:ln w="6350" cap="flat">
                <a:solidFill>
                  <a:srgbClr val="FFFFFF"/>
                </a:solidFill>
                <a:prstDash val="solid"/>
                <a:miter lim="800000"/>
              </a:ln>
              <a:effectLst/>
            </c:spPr>
          </c:dPt>
          <c:dPt>
            <c:idx val="2"/>
            <c:bubble3D val="0"/>
            <c:spPr>
              <a:solidFill>
                <a:srgbClr val="5E7582"/>
              </a:solidFill>
              <a:ln w="6350" cap="flat">
                <a:solidFill>
                  <a:srgbClr val="FFFFFF"/>
                </a:solidFill>
                <a:prstDash val="solid"/>
                <a:miter lim="800000"/>
              </a:ln>
              <a:effectLst/>
            </c:spPr>
          </c:dPt>
          <c:dLbls>
            <c:dLbl>
              <c:idx val="0"/>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1"/>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2"/>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numFmt formatCode="0%" sourceLinked="0"/>
            <c:spPr>
              <a:noFill/>
              <a:ln>
                <a:noFill/>
              </a:ln>
              <a:effectLst/>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Sheet1!$B$1:$D$1</c:f>
              <c:strCache>
                <c:ptCount val="3"/>
                <c:pt idx="0">
                  <c:v>Région 1</c:v>
                </c:pt>
                <c:pt idx="1">
                  <c:v>Région 2</c:v>
                </c:pt>
                <c:pt idx="2">
                  <c:v>Region 1</c:v>
                </c:pt>
              </c:strCache>
            </c:strRef>
          </c:cat>
          <c:val>
            <c:numRef>
              <c:f>Sheet1!$B$7:$D$7</c:f>
              <c:numCache>
                <c:formatCode>General</c:formatCode>
                <c:ptCount val="3"/>
                <c:pt idx="0">
                  <c:v>24.0</c:v>
                </c:pt>
                <c:pt idx="1">
                  <c:v>40.0</c:v>
                </c:pt>
                <c:pt idx="2">
                  <c:v>30.0</c:v>
                </c:pt>
              </c:numCache>
            </c:numRef>
          </c:val>
        </c:ser>
        <c:ser>
          <c:idx val="0"/>
          <c:order val="6"/>
          <c:tx>
            <c:strRef>
              <c:f>Sheet1!$A$8</c:f>
              <c:strCache>
                <c:ptCount val="7"/>
                <c:pt idx="6">
                  <c:v>Oct.</c:v>
                </c:pt>
              </c:strCache>
            </c:strRef>
          </c:tx>
          <c:spPr>
            <a:solidFill>
              <a:srgbClr val="59D2B0"/>
            </a:solidFill>
            <a:ln w="6350" cap="flat">
              <a:solidFill>
                <a:srgbClr val="FFFFFF"/>
              </a:solidFill>
              <a:prstDash val="solid"/>
              <a:miter lim="800000"/>
            </a:ln>
            <a:effectLst/>
          </c:spPr>
          <c:explosion val="4"/>
          <c:dPt>
            <c:idx val="0"/>
            <c:bubble3D val="0"/>
          </c:dPt>
          <c:dPt>
            <c:idx val="1"/>
            <c:bubble3D val="0"/>
            <c:spPr>
              <a:solidFill>
                <a:srgbClr val="4385F6"/>
              </a:solidFill>
              <a:ln w="6350" cap="flat">
                <a:solidFill>
                  <a:srgbClr val="FFFFFF"/>
                </a:solidFill>
                <a:prstDash val="solid"/>
                <a:miter lim="800000"/>
              </a:ln>
              <a:effectLst/>
            </c:spPr>
          </c:dPt>
          <c:dPt>
            <c:idx val="2"/>
            <c:bubble3D val="0"/>
            <c:spPr>
              <a:solidFill>
                <a:srgbClr val="5E7582"/>
              </a:solidFill>
              <a:ln w="6350" cap="flat">
                <a:solidFill>
                  <a:srgbClr val="FFFFFF"/>
                </a:solidFill>
                <a:prstDash val="solid"/>
                <a:miter lim="800000"/>
              </a:ln>
              <a:effectLst/>
            </c:spPr>
          </c:dPt>
          <c:dLbls>
            <c:dLbl>
              <c:idx val="0"/>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1"/>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2"/>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numFmt formatCode="0%" sourceLinked="0"/>
            <c:spPr>
              <a:noFill/>
              <a:ln>
                <a:noFill/>
              </a:ln>
              <a:effectLst/>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Sheet1!$B$1:$D$1</c:f>
              <c:strCache>
                <c:ptCount val="3"/>
                <c:pt idx="0">
                  <c:v>Région 1</c:v>
                </c:pt>
                <c:pt idx="1">
                  <c:v>Région 2</c:v>
                </c:pt>
                <c:pt idx="2">
                  <c:v>Region 1</c:v>
                </c:pt>
              </c:strCache>
            </c:strRef>
          </c:cat>
          <c:val>
            <c:numRef>
              <c:f>Sheet1!$B$8:$D$8</c:f>
              <c:numCache>
                <c:formatCode>General</c:formatCode>
                <c:ptCount val="3"/>
                <c:pt idx="0">
                  <c:v>28.0</c:v>
                </c:pt>
                <c:pt idx="1">
                  <c:v>50.0</c:v>
                </c:pt>
                <c:pt idx="2">
                  <c:v>44.0</c:v>
                </c:pt>
              </c:numCache>
            </c:numRef>
          </c:val>
        </c:ser>
        <c:ser>
          <c:idx val="0"/>
          <c:order val="7"/>
          <c:tx>
            <c:strRef>
              <c:f>Sheet1!$A$9</c:f>
              <c:strCache>
                <c:ptCount val="8"/>
                <c:pt idx="7">
                  <c:v>Sans titre 1</c:v>
                </c:pt>
              </c:strCache>
            </c:strRef>
          </c:tx>
          <c:spPr>
            <a:solidFill>
              <a:srgbClr val="59D2B0"/>
            </a:solidFill>
            <a:ln w="6350" cap="flat">
              <a:solidFill>
                <a:srgbClr val="FFFFFF"/>
              </a:solidFill>
              <a:prstDash val="solid"/>
              <a:miter lim="800000"/>
            </a:ln>
            <a:effectLst/>
          </c:spPr>
          <c:explosion val="4"/>
          <c:dPt>
            <c:idx val="0"/>
            <c:bubble3D val="0"/>
          </c:dPt>
          <c:dPt>
            <c:idx val="1"/>
            <c:bubble3D val="0"/>
            <c:spPr>
              <a:solidFill>
                <a:srgbClr val="4385F6"/>
              </a:solidFill>
              <a:ln w="6350" cap="flat">
                <a:solidFill>
                  <a:srgbClr val="FFFFFF"/>
                </a:solidFill>
                <a:prstDash val="solid"/>
                <a:miter lim="800000"/>
              </a:ln>
              <a:effectLst/>
            </c:spPr>
          </c:dPt>
          <c:dPt>
            <c:idx val="2"/>
            <c:bubble3D val="0"/>
            <c:spPr>
              <a:solidFill>
                <a:srgbClr val="5E7582"/>
              </a:solidFill>
              <a:ln w="6350" cap="flat">
                <a:solidFill>
                  <a:srgbClr val="FFFFFF"/>
                </a:solidFill>
                <a:prstDash val="solid"/>
                <a:miter lim="800000"/>
              </a:ln>
              <a:effectLst/>
            </c:spPr>
          </c:dPt>
          <c:dLbls>
            <c:dLbl>
              <c:idx val="0"/>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1"/>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2"/>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numFmt formatCode="0%" sourceLinked="0"/>
            <c:spPr>
              <a:noFill/>
              <a:ln>
                <a:noFill/>
              </a:ln>
              <a:effectLst/>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Sheet1!$B$1:$D$1</c:f>
              <c:strCache>
                <c:ptCount val="3"/>
                <c:pt idx="0">
                  <c:v>Région 1</c:v>
                </c:pt>
                <c:pt idx="1">
                  <c:v>Région 2</c:v>
                </c:pt>
                <c:pt idx="2">
                  <c:v>Region 1</c:v>
                </c:pt>
              </c:strCache>
            </c:strRef>
          </c:cat>
          <c:val>
            <c:numRef>
              <c:f>Sheet1!$B$9:$D$9</c:f>
              <c:numCache>
                <c:formatCode>General</c:formatCode>
                <c:ptCount val="3"/>
                <c:pt idx="0">
                  <c:v>32.0</c:v>
                </c:pt>
                <c:pt idx="1">
                  <c:v>70.0</c:v>
                </c:pt>
                <c:pt idx="2">
                  <c:v>50.0</c:v>
                </c:pt>
              </c:numCache>
            </c:numRef>
          </c:val>
        </c:ser>
        <c:ser>
          <c:idx val="0"/>
          <c:order val="8"/>
          <c:tx>
            <c:strRef>
              <c:f>Sheet1!$A$10</c:f>
              <c:strCache>
                <c:ptCount val="9"/>
                <c:pt idx="8">
                  <c:v>Sans titre 2</c:v>
                </c:pt>
              </c:strCache>
            </c:strRef>
          </c:tx>
          <c:spPr>
            <a:solidFill>
              <a:srgbClr val="59D2B0"/>
            </a:solidFill>
            <a:ln w="6350" cap="flat">
              <a:solidFill>
                <a:srgbClr val="FFFFFF"/>
              </a:solidFill>
              <a:prstDash val="solid"/>
              <a:miter lim="800000"/>
            </a:ln>
            <a:effectLst/>
          </c:spPr>
          <c:explosion val="4"/>
          <c:dPt>
            <c:idx val="0"/>
            <c:bubble3D val="0"/>
          </c:dPt>
          <c:dPt>
            <c:idx val="1"/>
            <c:bubble3D val="0"/>
            <c:spPr>
              <a:solidFill>
                <a:srgbClr val="4385F6"/>
              </a:solidFill>
              <a:ln w="6350" cap="flat">
                <a:solidFill>
                  <a:srgbClr val="FFFFFF"/>
                </a:solidFill>
                <a:prstDash val="solid"/>
                <a:miter lim="800000"/>
              </a:ln>
              <a:effectLst/>
            </c:spPr>
          </c:dPt>
          <c:dPt>
            <c:idx val="2"/>
            <c:bubble3D val="0"/>
            <c:spPr>
              <a:solidFill>
                <a:srgbClr val="5E7582"/>
              </a:solidFill>
              <a:ln w="6350" cap="flat">
                <a:solidFill>
                  <a:srgbClr val="FFFFFF"/>
                </a:solidFill>
                <a:prstDash val="solid"/>
                <a:miter lim="800000"/>
              </a:ln>
              <a:effectLst/>
            </c:spPr>
          </c:dPt>
          <c:dLbls>
            <c:dLbl>
              <c:idx val="0"/>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1"/>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2"/>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numFmt formatCode="0%" sourceLinked="0"/>
            <c:spPr>
              <a:noFill/>
              <a:ln>
                <a:noFill/>
              </a:ln>
              <a:effectLst/>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Sheet1!$B$1:$D$1</c:f>
              <c:strCache>
                <c:ptCount val="3"/>
                <c:pt idx="0">
                  <c:v>Région 1</c:v>
                </c:pt>
                <c:pt idx="1">
                  <c:v>Région 2</c:v>
                </c:pt>
                <c:pt idx="2">
                  <c:v>Region 1</c:v>
                </c:pt>
              </c:strCache>
            </c:strRef>
          </c:cat>
          <c:val>
            <c:numRef>
              <c:f>Sheet1!$B$10:$D$10</c:f>
              <c:numCache>
                <c:formatCode>General</c:formatCode>
                <c:ptCount val="3"/>
                <c:pt idx="0">
                  <c:v>36.0</c:v>
                </c:pt>
                <c:pt idx="1">
                  <c:v>65.0</c:v>
                </c:pt>
                <c:pt idx="2">
                  <c:v>78.0</c:v>
                </c:pt>
              </c:numCache>
            </c:numRef>
          </c:val>
        </c:ser>
        <c:ser>
          <c:idx val="0"/>
          <c:order val="9"/>
          <c:tx>
            <c:strRef>
              <c:f>Sheet1!$A$11</c:f>
              <c:strCache>
                <c:ptCount val="10"/>
                <c:pt idx="9">
                  <c:v>Sans titre 3</c:v>
                </c:pt>
              </c:strCache>
            </c:strRef>
          </c:tx>
          <c:spPr>
            <a:solidFill>
              <a:srgbClr val="59D2B0"/>
            </a:solidFill>
            <a:ln w="6350" cap="flat">
              <a:solidFill>
                <a:srgbClr val="FFFFFF"/>
              </a:solidFill>
              <a:prstDash val="solid"/>
              <a:miter lim="800000"/>
            </a:ln>
            <a:effectLst/>
          </c:spPr>
          <c:explosion val="4"/>
          <c:dPt>
            <c:idx val="0"/>
            <c:bubble3D val="0"/>
          </c:dPt>
          <c:dPt>
            <c:idx val="1"/>
            <c:bubble3D val="0"/>
            <c:spPr>
              <a:solidFill>
                <a:srgbClr val="4385F6"/>
              </a:solidFill>
              <a:ln w="6350" cap="flat">
                <a:solidFill>
                  <a:srgbClr val="FFFFFF"/>
                </a:solidFill>
                <a:prstDash val="solid"/>
                <a:miter lim="800000"/>
              </a:ln>
              <a:effectLst/>
            </c:spPr>
          </c:dPt>
          <c:dPt>
            <c:idx val="2"/>
            <c:bubble3D val="0"/>
            <c:spPr>
              <a:solidFill>
                <a:srgbClr val="5E7582"/>
              </a:solidFill>
              <a:ln w="6350" cap="flat">
                <a:solidFill>
                  <a:srgbClr val="FFFFFF"/>
                </a:solidFill>
                <a:prstDash val="solid"/>
                <a:miter lim="800000"/>
              </a:ln>
              <a:effectLst/>
            </c:spPr>
          </c:dPt>
          <c:dLbls>
            <c:dLbl>
              <c:idx val="0"/>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1"/>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dLbl>
              <c:idx val="2"/>
              <c:numFmt formatCode="0%" sourceLinked="0"/>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dLbl>
            <c:numFmt formatCode="0%" sourceLinked="0"/>
            <c:spPr>
              <a:noFill/>
              <a:ln>
                <a:noFill/>
              </a:ln>
              <a:effectLst/>
            </c:spPr>
            <c:txPr>
              <a:bodyPr/>
              <a:lstStyle/>
              <a:p>
                <a:pPr>
                  <a:defRPr sz="3600" b="0" i="0" u="none" strike="noStrike">
                    <a:solidFill>
                      <a:srgbClr val="FFFFFF"/>
                    </a:solidFill>
                    <a:latin typeface="Work Sans"/>
                  </a:defRPr>
                </a:pPr>
                <a:endParaRPr lang="fr-FR"/>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Sheet1!$B$1:$D$1</c:f>
              <c:strCache>
                <c:ptCount val="3"/>
                <c:pt idx="0">
                  <c:v>Région 1</c:v>
                </c:pt>
                <c:pt idx="1">
                  <c:v>Région 2</c:v>
                </c:pt>
                <c:pt idx="2">
                  <c:v>Region 1</c:v>
                </c:pt>
              </c:strCache>
            </c:strRef>
          </c:cat>
          <c:val>
            <c:numRef>
              <c:f>Sheet1!$B$11:$D$11</c:f>
              <c:numCache>
                <c:formatCode>General</c:formatCode>
                <c:ptCount val="3"/>
                <c:pt idx="0">
                  <c:v>38.0</c:v>
                </c:pt>
                <c:pt idx="1">
                  <c:v>41.0</c:v>
                </c:pt>
                <c:pt idx="2">
                  <c:v>20.0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r"/>
      <c:layout>
        <c:manualLayout>
          <c:xMode val="edge"/>
          <c:yMode val="edge"/>
          <c:x val="0.620115"/>
          <c:y val="0.386834"/>
          <c:w val="0.379885"/>
          <c:h val="0.229113"/>
        </c:manualLayout>
      </c:layout>
      <c:overlay val="1"/>
      <c:spPr>
        <a:noFill/>
        <a:ln w="12700" cap="flat">
          <a:noFill/>
          <a:miter lim="400000"/>
        </a:ln>
        <a:effectLst/>
      </c:spPr>
      <c:txPr>
        <a:bodyPr rot="0"/>
        <a:lstStyle/>
        <a:p>
          <a:pPr>
            <a:defRPr sz="3600" b="0" i="0" u="none" strike="noStrike">
              <a:solidFill>
                <a:srgbClr val="343941"/>
              </a:solidFill>
              <a:latin typeface="Work Sans"/>
            </a:defRPr>
          </a:pPr>
          <a:endParaRPr lang="fr-FR"/>
        </a:p>
      </c:txPr>
    </c:legend>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646079"/>
          <c:y val="0.0432824"/>
          <c:w val="0.916107"/>
          <c:h val="0.87821"/>
        </c:manualLayout>
      </c:layout>
      <c:scatterChart>
        <c:scatterStyle val="lineMarker"/>
        <c:varyColors val="0"/>
        <c:ser>
          <c:idx val="0"/>
          <c:order val="0"/>
          <c:tx>
            <c:strRef>
              <c:f>Sheet1!$A$2</c:f>
              <c:strCache>
                <c:ptCount val="1"/>
                <c:pt idx="0">
                  <c:v>Région 2</c:v>
                </c:pt>
              </c:strCache>
            </c:strRef>
          </c:tx>
          <c:spPr>
            <a:ln w="31750" cap="flat">
              <a:noFill/>
              <a:prstDash val="solid"/>
              <a:miter lim="800000"/>
            </a:ln>
            <a:effectLst/>
          </c:spPr>
          <c:marker>
            <c:symbol val="circle"/>
            <c:size val="16"/>
            <c:spPr>
              <a:solidFill>
                <a:srgbClr val="343941"/>
              </a:solidFill>
              <a:ln w="6350" cap="flat">
                <a:solidFill>
                  <a:srgbClr val="343941"/>
                </a:solidFill>
                <a:prstDash val="solid"/>
                <a:miter lim="800000"/>
              </a:ln>
              <a:effectLst/>
            </c:spPr>
          </c:marker>
          <c:xVal>
            <c:numRef>
              <c:f>Sheet1!$B$2:$K$2</c:f>
              <c:numCache>
                <c:formatCode>General</c:formatCode>
                <c:ptCount val="10"/>
                <c:pt idx="0">
                  <c:v>14.0</c:v>
                </c:pt>
                <c:pt idx="1">
                  <c:v>8.0</c:v>
                </c:pt>
                <c:pt idx="2">
                  <c:v>12.0</c:v>
                </c:pt>
                <c:pt idx="3">
                  <c:v>16.0</c:v>
                </c:pt>
                <c:pt idx="4">
                  <c:v>20.0</c:v>
                </c:pt>
                <c:pt idx="5">
                  <c:v>24.0</c:v>
                </c:pt>
                <c:pt idx="6">
                  <c:v>28.0</c:v>
                </c:pt>
                <c:pt idx="7">
                  <c:v>32.0</c:v>
                </c:pt>
                <c:pt idx="8">
                  <c:v>36.0</c:v>
                </c:pt>
                <c:pt idx="9">
                  <c:v>38.0</c:v>
                </c:pt>
              </c:numCache>
            </c:numRef>
          </c:xVal>
          <c:yVal>
            <c:numRef>
              <c:f>Sheet1!$B$3:$K$3</c:f>
              <c:numCache>
                <c:formatCode>General</c:formatCode>
                <c:ptCount val="10"/>
                <c:pt idx="0">
                  <c:v>55.0</c:v>
                </c:pt>
                <c:pt idx="1">
                  <c:v>43.0</c:v>
                </c:pt>
                <c:pt idx="2">
                  <c:v>70.0</c:v>
                </c:pt>
                <c:pt idx="3">
                  <c:v>58.0</c:v>
                </c:pt>
                <c:pt idx="4">
                  <c:v>20.0</c:v>
                </c:pt>
                <c:pt idx="5">
                  <c:v>40.0</c:v>
                </c:pt>
                <c:pt idx="6">
                  <c:v>50.0</c:v>
                </c:pt>
                <c:pt idx="7">
                  <c:v>70.0</c:v>
                </c:pt>
                <c:pt idx="8">
                  <c:v>65.0</c:v>
                </c:pt>
                <c:pt idx="9">
                  <c:v>41.0</c:v>
                </c:pt>
              </c:numCache>
            </c:numRef>
          </c:yVal>
          <c:smooth val="0"/>
        </c:ser>
        <c:ser>
          <c:idx val="1"/>
          <c:order val="1"/>
          <c:tx>
            <c:strRef>
              <c:f>Sheet1!$A$3</c:f>
              <c:strCache>
                <c:ptCount val="1"/>
                <c:pt idx="0">
                  <c:v>Region 1</c:v>
                </c:pt>
              </c:strCache>
            </c:strRef>
          </c:tx>
          <c:spPr>
            <a:ln w="31750" cap="flat">
              <a:noFill/>
              <a:prstDash val="solid"/>
              <a:miter lim="800000"/>
            </a:ln>
            <a:effectLst/>
          </c:spPr>
          <c:marker>
            <c:symbol val="circle"/>
            <c:size val="16"/>
            <c:spPr>
              <a:solidFill>
                <a:srgbClr val="4385F6"/>
              </a:solidFill>
              <a:ln w="6350" cap="flat">
                <a:solidFill>
                  <a:srgbClr val="4385F6"/>
                </a:solidFill>
                <a:prstDash val="solid"/>
                <a:miter lim="800000"/>
              </a:ln>
              <a:effectLst/>
            </c:spPr>
          </c:marker>
          <c:xVal>
            <c:numRef>
              <c:f>Sheet1!$B$2:$K$2</c:f>
              <c:numCache>
                <c:formatCode>General</c:formatCode>
                <c:ptCount val="10"/>
                <c:pt idx="0">
                  <c:v>14.0</c:v>
                </c:pt>
                <c:pt idx="1">
                  <c:v>8.0</c:v>
                </c:pt>
                <c:pt idx="2">
                  <c:v>12.0</c:v>
                </c:pt>
                <c:pt idx="3">
                  <c:v>16.0</c:v>
                </c:pt>
                <c:pt idx="4">
                  <c:v>20.0</c:v>
                </c:pt>
                <c:pt idx="5">
                  <c:v>24.0</c:v>
                </c:pt>
                <c:pt idx="6">
                  <c:v>28.0</c:v>
                </c:pt>
                <c:pt idx="7">
                  <c:v>32.0</c:v>
                </c:pt>
                <c:pt idx="8">
                  <c:v>36.0</c:v>
                </c:pt>
                <c:pt idx="9">
                  <c:v>38.0</c:v>
                </c:pt>
              </c:numCache>
            </c:numRef>
          </c:xVal>
          <c:yVal>
            <c:numRef>
              <c:f>Sheet1!$B$4:$K$4</c:f>
              <c:numCache>
                <c:formatCode>General</c:formatCode>
                <c:ptCount val="10"/>
                <c:pt idx="0">
                  <c:v>20.0</c:v>
                </c:pt>
                <c:pt idx="1">
                  <c:v>78.0</c:v>
                </c:pt>
                <c:pt idx="2">
                  <c:v>64.0</c:v>
                </c:pt>
                <c:pt idx="3">
                  <c:v>41.0</c:v>
                </c:pt>
                <c:pt idx="4">
                  <c:v>57.0</c:v>
                </c:pt>
                <c:pt idx="5">
                  <c:v>30.0</c:v>
                </c:pt>
                <c:pt idx="6">
                  <c:v>44.0</c:v>
                </c:pt>
                <c:pt idx="7">
                  <c:v>50.0</c:v>
                </c:pt>
                <c:pt idx="8">
                  <c:v>78.0</c:v>
                </c:pt>
                <c:pt idx="9">
                  <c:v>20.0</c:v>
                </c:pt>
              </c:numCache>
            </c:numRef>
          </c:yVal>
          <c:smooth val="0"/>
        </c:ser>
        <c:dLbls>
          <c:showLegendKey val="0"/>
          <c:showVal val="0"/>
          <c:showCatName val="0"/>
          <c:showSerName val="0"/>
          <c:showPercent val="0"/>
          <c:showBubbleSize val="0"/>
        </c:dLbls>
        <c:axId val="-2114209728"/>
        <c:axId val="-2114200432"/>
      </c:scatterChart>
      <c:valAx>
        <c:axId val="-2114209728"/>
        <c:scaling>
          <c:orientation val="minMax"/>
        </c:scaling>
        <c:delete val="0"/>
        <c:axPos val="b"/>
        <c:majorGridlines>
          <c:spPr>
            <a:ln w="3175" cap="flat">
              <a:solidFill>
                <a:schemeClr val="bg2"/>
              </a:solidFill>
              <a:prstDash val="solid"/>
              <a:miter lim="800000"/>
            </a:ln>
          </c:spPr>
        </c:majorGridlines>
        <c:numFmt formatCode="General" sourceLinked="0"/>
        <c:majorTickMark val="out"/>
        <c:minorTickMark val="none"/>
        <c:tickLblPos val="nextTo"/>
        <c:spPr>
          <a:ln w="3175" cap="flat">
            <a:solidFill>
              <a:schemeClr val="bg2"/>
            </a:solidFill>
            <a:prstDash val="solid"/>
            <a:miter lim="400000"/>
          </a:ln>
        </c:spPr>
        <c:txPr>
          <a:bodyPr rot="0"/>
          <a:lstStyle/>
          <a:p>
            <a:pPr>
              <a:defRPr sz="2400" b="0" i="0" u="none" strike="noStrike">
                <a:solidFill>
                  <a:srgbClr val="343941"/>
                </a:solidFill>
                <a:latin typeface="Work Sans"/>
              </a:defRPr>
            </a:pPr>
            <a:endParaRPr lang="fr-FR"/>
          </a:p>
        </c:txPr>
        <c:crossAx val="-2114200432"/>
        <c:crosses val="autoZero"/>
        <c:crossBetween val="between"/>
        <c:majorUnit val="10.0"/>
        <c:minorUnit val="5.0"/>
      </c:valAx>
      <c:valAx>
        <c:axId val="-2114200432"/>
        <c:scaling>
          <c:orientation val="minMax"/>
        </c:scaling>
        <c:delete val="0"/>
        <c:axPos val="l"/>
        <c:majorGridlines>
          <c:spPr>
            <a:ln w="3175" cap="flat">
              <a:solidFill>
                <a:schemeClr val="bg2"/>
              </a:solidFill>
              <a:prstDash val="solid"/>
              <a:miter lim="800000"/>
            </a:ln>
          </c:spPr>
        </c:majorGridlines>
        <c:numFmt formatCode="General" sourceLinked="0"/>
        <c:majorTickMark val="out"/>
        <c:minorTickMark val="none"/>
        <c:tickLblPos val="nextTo"/>
        <c:spPr>
          <a:ln w="3175" cap="flat">
            <a:noFill/>
            <a:prstDash val="solid"/>
            <a:miter lim="400000"/>
          </a:ln>
        </c:spPr>
        <c:txPr>
          <a:bodyPr rot="0"/>
          <a:lstStyle/>
          <a:p>
            <a:pPr>
              <a:defRPr sz="2400" b="0" i="0" u="none" strike="noStrike">
                <a:solidFill>
                  <a:srgbClr val="343941"/>
                </a:solidFill>
                <a:latin typeface="Work Sans"/>
              </a:defRPr>
            </a:pPr>
            <a:endParaRPr lang="fr-FR"/>
          </a:p>
        </c:txPr>
        <c:crossAx val="-2114209728"/>
        <c:crosses val="autoZero"/>
        <c:crossBetween val="between"/>
        <c:majorUnit val="20.0"/>
        <c:minorUnit val="10.0"/>
      </c:valAx>
      <c:spPr>
        <a:noFill/>
        <a:ln w="12700" cap="flat">
          <a:solidFill>
            <a:schemeClr val="bg2"/>
          </a:solid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lang val="fr-FR"/>
  <c:roundedCorners val="0"/>
  <c:style val="18"/>
  <c:chart>
    <c:autoTitleDeleted val="1"/>
    <c:plotArea>
      <c:layout>
        <c:manualLayout>
          <c:layoutTarget val="inner"/>
          <c:xMode val="edge"/>
          <c:yMode val="edge"/>
          <c:x val="0.0876211"/>
          <c:y val="0.106299"/>
          <c:w val="0.824758"/>
          <c:h val="0.774902"/>
        </c:manualLayout>
      </c:layout>
      <c:bubbleChart>
        <c:varyColors val="0"/>
        <c:ser>
          <c:idx val="0"/>
          <c:order val="0"/>
          <c:tx>
            <c:strRef>
              <c:f>Sheet1!$A$2</c:f>
              <c:strCache>
                <c:ptCount val="1"/>
                <c:pt idx="0">
                  <c:v>Région 2</c:v>
                </c:pt>
              </c:strCache>
            </c:strRef>
          </c:tx>
          <c:spPr>
            <a:solidFill>
              <a:srgbClr val="4385F6"/>
            </a:solidFill>
            <a:ln w="6350" cap="flat">
              <a:solidFill>
                <a:srgbClr val="FFFFFF"/>
              </a:solidFill>
              <a:prstDash val="solid"/>
              <a:miter lim="800000"/>
            </a:ln>
            <a:effectLst/>
          </c:spPr>
          <c:invertIfNegative val="0"/>
          <c:xVal>
            <c:numRef>
              <c:f>Sheet1!$B$2:$K$2</c:f>
              <c:numCache>
                <c:formatCode>General</c:formatCode>
                <c:ptCount val="10"/>
                <c:pt idx="0">
                  <c:v>14.0</c:v>
                </c:pt>
                <c:pt idx="1">
                  <c:v>8.0</c:v>
                </c:pt>
                <c:pt idx="2">
                  <c:v>12.0</c:v>
                </c:pt>
                <c:pt idx="3">
                  <c:v>16.0</c:v>
                </c:pt>
                <c:pt idx="4">
                  <c:v>20.0</c:v>
                </c:pt>
                <c:pt idx="5">
                  <c:v>24.0</c:v>
                </c:pt>
                <c:pt idx="6">
                  <c:v>28.0</c:v>
                </c:pt>
                <c:pt idx="7">
                  <c:v>32.0</c:v>
                </c:pt>
                <c:pt idx="8">
                  <c:v>36.0</c:v>
                </c:pt>
                <c:pt idx="9">
                  <c:v>38.0</c:v>
                </c:pt>
              </c:numCache>
            </c:numRef>
          </c:xVal>
          <c:yVal>
            <c:numRef>
              <c:f>Sheet1!$B$3:$K$3</c:f>
              <c:numCache>
                <c:formatCode>General</c:formatCode>
                <c:ptCount val="10"/>
                <c:pt idx="0">
                  <c:v>55.0</c:v>
                </c:pt>
                <c:pt idx="1">
                  <c:v>43.0</c:v>
                </c:pt>
                <c:pt idx="2">
                  <c:v>70.0</c:v>
                </c:pt>
                <c:pt idx="3">
                  <c:v>58.0</c:v>
                </c:pt>
                <c:pt idx="4">
                  <c:v>20.0</c:v>
                </c:pt>
                <c:pt idx="5">
                  <c:v>40.0</c:v>
                </c:pt>
                <c:pt idx="6">
                  <c:v>50.0</c:v>
                </c:pt>
                <c:pt idx="7">
                  <c:v>70.0</c:v>
                </c:pt>
                <c:pt idx="8">
                  <c:v>65.0</c:v>
                </c:pt>
                <c:pt idx="9">
                  <c:v>41.0</c:v>
                </c:pt>
              </c:numCache>
            </c:numRef>
          </c:yVal>
          <c:bubbleSize>
            <c:numRef>
              <c:f>Sheet1!$B$4:$K$4</c:f>
              <c:numCache>
                <c:formatCode>General</c:formatCode>
                <c:ptCount val="10"/>
                <c:pt idx="0">
                  <c:v>20.0</c:v>
                </c:pt>
                <c:pt idx="1">
                  <c:v>78.0</c:v>
                </c:pt>
                <c:pt idx="2">
                  <c:v>64.0</c:v>
                </c:pt>
                <c:pt idx="3">
                  <c:v>41.0</c:v>
                </c:pt>
                <c:pt idx="4">
                  <c:v>57.0</c:v>
                </c:pt>
                <c:pt idx="5">
                  <c:v>30.0</c:v>
                </c:pt>
                <c:pt idx="6">
                  <c:v>44.0</c:v>
                </c:pt>
                <c:pt idx="7">
                  <c:v>50.0</c:v>
                </c:pt>
                <c:pt idx="8">
                  <c:v>78.0</c:v>
                </c:pt>
                <c:pt idx="9">
                  <c:v>20.0</c:v>
                </c:pt>
              </c:numCache>
            </c:numRef>
          </c:bubbleSize>
          <c:bubble3D val="0"/>
        </c:ser>
        <c:dLbls>
          <c:showLegendKey val="0"/>
          <c:showVal val="0"/>
          <c:showCatName val="0"/>
          <c:showSerName val="0"/>
          <c:showPercent val="0"/>
          <c:showBubbleSize val="0"/>
        </c:dLbls>
        <c:bubbleScale val="100"/>
        <c:showNegBubbles val="0"/>
        <c:axId val="-2111172096"/>
        <c:axId val="-2111168720"/>
      </c:bubbleChart>
      <c:valAx>
        <c:axId val="-2111172096"/>
        <c:scaling>
          <c:orientation val="minMax"/>
        </c:scaling>
        <c:delete val="0"/>
        <c:axPos val="b"/>
        <c:majorGridlines>
          <c:spPr>
            <a:ln w="3175" cap="flat">
              <a:solidFill>
                <a:schemeClr val="bg2"/>
              </a:solidFill>
              <a:prstDash val="solid"/>
              <a:miter lim="800000"/>
            </a:ln>
          </c:spPr>
        </c:majorGridlines>
        <c:numFmt formatCode="General" sourceLinked="0"/>
        <c:majorTickMark val="out"/>
        <c:minorTickMark val="none"/>
        <c:tickLblPos val="low"/>
        <c:spPr>
          <a:ln w="3175" cap="flat">
            <a:solidFill>
              <a:schemeClr val="bg2"/>
            </a:solidFill>
            <a:prstDash val="solid"/>
            <a:miter lim="400000"/>
          </a:ln>
        </c:spPr>
        <c:txPr>
          <a:bodyPr rot="0"/>
          <a:lstStyle/>
          <a:p>
            <a:pPr>
              <a:defRPr sz="2400" b="0" i="0" u="none" strike="noStrike">
                <a:solidFill>
                  <a:srgbClr val="343941"/>
                </a:solidFill>
                <a:latin typeface="Work Sans"/>
              </a:defRPr>
            </a:pPr>
            <a:endParaRPr lang="fr-FR"/>
          </a:p>
        </c:txPr>
        <c:crossAx val="-2111168720"/>
        <c:crosses val="autoZero"/>
        <c:crossBetween val="between"/>
        <c:majorUnit val="10.0"/>
        <c:minorUnit val="5.0"/>
      </c:valAx>
      <c:valAx>
        <c:axId val="-2111168720"/>
        <c:scaling>
          <c:orientation val="minMax"/>
        </c:scaling>
        <c:delete val="0"/>
        <c:axPos val="l"/>
        <c:majorGridlines>
          <c:spPr>
            <a:ln w="3175" cap="flat">
              <a:solidFill>
                <a:schemeClr val="bg2"/>
              </a:solidFill>
              <a:prstDash val="solid"/>
              <a:miter lim="800000"/>
            </a:ln>
          </c:spPr>
        </c:majorGridlines>
        <c:numFmt formatCode="General" sourceLinked="0"/>
        <c:majorTickMark val="out"/>
        <c:minorTickMark val="none"/>
        <c:tickLblPos val="low"/>
        <c:spPr>
          <a:ln w="3175" cap="flat">
            <a:noFill/>
            <a:prstDash val="solid"/>
            <a:miter lim="400000"/>
          </a:ln>
        </c:spPr>
        <c:txPr>
          <a:bodyPr rot="0"/>
          <a:lstStyle/>
          <a:p>
            <a:pPr>
              <a:defRPr sz="2400" b="0" i="0" u="none" strike="noStrike">
                <a:solidFill>
                  <a:srgbClr val="343941"/>
                </a:solidFill>
                <a:latin typeface="Work Sans"/>
              </a:defRPr>
            </a:pPr>
            <a:endParaRPr lang="fr-FR"/>
          </a:p>
        </c:txPr>
        <c:crossAx val="-2111172096"/>
        <c:crosses val="autoZero"/>
        <c:crossBetween val="between"/>
        <c:majorUnit val="17.5"/>
        <c:minorUnit val="8.75"/>
      </c:valAx>
      <c:spPr>
        <a:noFill/>
        <a:ln w="12700" cap="flat">
          <a:solidFill>
            <a:schemeClr val="bg2"/>
          </a:solidFill>
          <a:miter lim="400000"/>
        </a:ln>
        <a:effectLst/>
      </c:spPr>
    </c:plotArea>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E0C34-F6BE-FB42-BCF2-23830DFD77F0}" type="datetimeFigureOut">
              <a:rPr lang="fr-FR" smtClean="0"/>
              <a:t>02/03/2016</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833059-BE74-5A43-B9A8-E4715A90F2F1}" type="slidenum">
              <a:rPr lang="fr-FR" smtClean="0"/>
              <a:t>‹#›</a:t>
            </a:fld>
            <a:endParaRPr lang="fr-FR"/>
          </a:p>
        </p:txBody>
      </p:sp>
    </p:spTree>
    <p:extLst>
      <p:ext uri="{BB962C8B-B14F-4D97-AF65-F5344CB8AC3E}">
        <p14:creationId xmlns:p14="http://schemas.microsoft.com/office/powerpoint/2010/main" val="4495660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11" name="Shape 2411"/>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2" name="Shape 241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96494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262184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65159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74099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63394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331119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056212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212081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339161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879341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58798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62684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365174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7.jpeg"/><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7.jpeg"/><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4.jpe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6.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eg"/><Relationship Id="rId3" Type="http://schemas.openxmlformats.org/officeDocument/2006/relationships/image" Target="../media/image24.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5" Type="http://schemas.openxmlformats.org/officeDocument/2006/relationships/image" Target="../media/image31.jpeg"/><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png"/><Relationship Id="rId5" Type="http://schemas.openxmlformats.org/officeDocument/2006/relationships/image" Target="../media/image36.jpe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5" Type="http://schemas.openxmlformats.org/officeDocument/2006/relationships/image" Target="../media/image40.jpe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41.jpeg"/><Relationship Id="rId5" Type="http://schemas.openxmlformats.org/officeDocument/2006/relationships/image" Target="../media/image40.jpeg"/><Relationship Id="rId6" Type="http://schemas.openxmlformats.org/officeDocument/2006/relationships/image" Target="../media/image42.jpeg"/><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41.jpeg"/><Relationship Id="rId5" Type="http://schemas.openxmlformats.org/officeDocument/2006/relationships/image" Target="../media/image40.jpeg"/><Relationship Id="rId6" Type="http://schemas.openxmlformats.org/officeDocument/2006/relationships/image" Target="../media/image42.jpeg"/><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5" Type="http://schemas.openxmlformats.org/officeDocument/2006/relationships/image" Target="../media/image41.jpeg"/><Relationship Id="rId6" Type="http://schemas.openxmlformats.org/officeDocument/2006/relationships/image" Target="../media/image38.jpeg"/><Relationship Id="rId7" Type="http://schemas.openxmlformats.org/officeDocument/2006/relationships/image" Target="../media/image39.png"/><Relationship Id="rId8" Type="http://schemas.openxmlformats.org/officeDocument/2006/relationships/image" Target="../media/image47.jpg"/><Relationship Id="rId1" Type="http://schemas.openxmlformats.org/officeDocument/2006/relationships/slideMaster" Target="../slideMasters/slideMaster1.xml"/><Relationship Id="rId2" Type="http://schemas.openxmlformats.org/officeDocument/2006/relationships/image" Target="../media/image44.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jpeg"/><Relationship Id="rId5" Type="http://schemas.openxmlformats.org/officeDocument/2006/relationships/image" Target="../media/image51.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jpeg"/><Relationship Id="rId5" Type="http://schemas.openxmlformats.org/officeDocument/2006/relationships/image" Target="../media/image51.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8.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5.jpeg"/><Relationship Id="rId5" Type="http://schemas.openxmlformats.org/officeDocument/2006/relationships/image" Target="../media/image52.png"/><Relationship Id="rId1" Type="http://schemas.openxmlformats.org/officeDocument/2006/relationships/slideMaster" Target="../slideMasters/slideMaster1.xml"/><Relationship Id="rId2" Type="http://schemas.openxmlformats.org/officeDocument/2006/relationships/image" Target="../media/image38.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jpeg"/><Relationship Id="rId3"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jpe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jpeg"/><Relationship Id="rId3" Type="http://schemas.openxmlformats.org/officeDocument/2006/relationships/image" Target="../media/image65.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4.jpeg"/><Relationship Id="rId5" Type="http://schemas.openxmlformats.org/officeDocument/2006/relationships/image" Target="../media/image67.jpe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66.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6.jpeg"/><Relationship Id="rId1" Type="http://schemas.openxmlformats.org/officeDocument/2006/relationships/slideMaster" Target="../slideMasters/slideMaster1.xml"/><Relationship Id="rId2" Type="http://schemas.openxmlformats.org/officeDocument/2006/relationships/image" Target="../media/image6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emf"/><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image" Target="../media/image74.emf"/><Relationship Id="rId6" Type="http://schemas.openxmlformats.org/officeDocument/2006/relationships/image" Target="../media/image71.emf"/><Relationship Id="rId7" Type="http://schemas.openxmlformats.org/officeDocument/2006/relationships/image" Target="../media/image75.emf"/><Relationship Id="rId1" Type="http://schemas.openxmlformats.org/officeDocument/2006/relationships/slideMaster" Target="../slideMasters/slideMaster1.xml"/><Relationship Id="rId2" Type="http://schemas.openxmlformats.org/officeDocument/2006/relationships/image" Target="../media/image72.emf"/></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image" Target="../media/image71.emf"/><Relationship Id="rId6" Type="http://schemas.openxmlformats.org/officeDocument/2006/relationships/image" Target="../media/image75.emf"/><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1.emf"/><Relationship Id="rId5" Type="http://schemas.openxmlformats.org/officeDocument/2006/relationships/image" Target="../media/image75.emf"/><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5.emf"/><Relationship Id="rId5" Type="http://schemas.openxmlformats.org/officeDocument/2006/relationships/image" Target="../media/image71.emf"/><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1.emf"/><Relationship Id="rId5" Type="http://schemas.openxmlformats.org/officeDocument/2006/relationships/image" Target="../media/image75.emf"/><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image" Target="../media/image71.emf"/><Relationship Id="rId1" Type="http://schemas.openxmlformats.org/officeDocument/2006/relationships/slideMaster" Target="../slideMasters/slideMaster1.xml"/><Relationship Id="rId2" Type="http://schemas.openxmlformats.org/officeDocument/2006/relationships/image" Target="../media/image77.jpe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6" name="Shape 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101" name="Shape 101"/>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102" name="Shape 102"/>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103" name="Shape 103"/>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111" name="Shape 111"/>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200">
                <a:latin typeface="Open Sans Bold"/>
                <a:ea typeface="Open Sans Bold"/>
                <a:cs typeface="Open Sans Bold"/>
                <a:sym typeface="Open Sans Bold"/>
              </a:defRPr>
            </a:lvl1pPr>
          </a:lstStyle>
          <a:p>
            <a:r>
              <a:t>-Gilles Allain</a:t>
            </a:r>
          </a:p>
        </p:txBody>
      </p:sp>
      <p:sp>
        <p:nvSpPr>
          <p:cNvPr id="112" name="Shape 112"/>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defRPr>
                <a:solidFill>
                  <a:srgbClr val="343941"/>
                </a:solidFill>
                <a:latin typeface="+mj-lt"/>
                <a:ea typeface="+mj-ea"/>
                <a:cs typeface="+mj-cs"/>
                <a:sym typeface="Work Sans"/>
              </a:defRPr>
            </a:lvl1pPr>
          </a:lstStyle>
          <a:p>
            <a:r>
              <a:t>« Saisissez une citation ici. » </a:t>
            </a:r>
          </a:p>
        </p:txBody>
      </p:sp>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20" name="Shape 120"/>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21" name="Shape 121"/>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122" name="Shape 1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137" name="Shape 137"/>
          <p:cNvSpPr>
            <a:spLocks noGrp="1"/>
          </p:cNvSpPr>
          <p:nvPr>
            <p:ph type="body" sz="quarter" idx="21"/>
          </p:nvPr>
        </p:nvSpPr>
        <p:spPr>
          <a:xfrm rot="5400000">
            <a:off x="11139419" y="3516137"/>
            <a:ext cx="2003562" cy="6603289"/>
          </a:xfrm>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4"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2"/>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3"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4"/>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8"/>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a:blipFill>
            <a:blip r:embed="rId2" cstate="email">
              <a:extLst>
                <a:ext uri="{28A0092B-C50C-407E-A947-70E740481C1C}">
                  <a14:useLocalDpi xmlns:a14="http://schemas.microsoft.com/office/drawing/2010/main"/>
                </a:ext>
              </a:extLst>
            </a:blip>
            <a:stretch>
              <a:fillRect/>
            </a:stretch>
          </a:blip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8" name="Shape 138"/>
          <p:cNvSpPr>
            <a:spLocks noGrp="1"/>
          </p:cNvSpPr>
          <p:nvPr>
            <p:ph type="body" sz="quarter" idx="22"/>
          </p:nvPr>
        </p:nvSpPr>
        <p:spPr>
          <a:xfrm rot="5400000">
            <a:off x="11139419" y="466859"/>
            <a:ext cx="2003562" cy="7906933"/>
          </a:xfrm>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4"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1"/>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3"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3"/>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9"/>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a:blipFill>
            <a:blip r:embed="rId3" cstate="email">
              <a:extLst>
                <a:ext uri="{28A0092B-C50C-407E-A947-70E740481C1C}">
                  <a14:useLocalDpi xmlns:a14="http://schemas.microsoft.com/office/drawing/2010/main"/>
                </a:ext>
              </a:extLst>
            </a:blip>
            <a:stretch>
              <a:fillRect/>
            </a:stretch>
          </a:blip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sp>
        <p:nvSpPr>
          <p:cNvPr id="139" name="Shape 139"/>
          <p:cNvSpPr>
            <a:spLocks noGrp="1"/>
          </p:cNvSpPr>
          <p:nvPr>
            <p:ph type="body" sz="quarter" idx="23"/>
          </p:nvPr>
        </p:nvSpPr>
        <p:spPr>
          <a:xfrm rot="5400000">
            <a:off x="11190219" y="4613264"/>
            <a:ext cx="2003562" cy="8797546"/>
          </a:xfrm>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4"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2"/>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3"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4"/>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8"/>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a:blipFill>
            <a:blip r:embed="rId4" cstate="email">
              <a:extLst>
                <a:ext uri="{28A0092B-C50C-407E-A947-70E740481C1C}">
                  <a14:useLocalDpi xmlns:a14="http://schemas.microsoft.com/office/drawing/2010/main"/>
                </a:ext>
              </a:extLst>
            </a:blip>
            <a:stretch>
              <a:fillRect/>
            </a:stretch>
          </a:blip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0" name="Shape 140"/>
          <p:cNvSpPr>
            <a:spLocks noGrp="1"/>
          </p:cNvSpPr>
          <p:nvPr>
            <p:ph type="body" sz="quarter" idx="24"/>
          </p:nvPr>
        </p:nvSpPr>
        <p:spPr>
          <a:xfrm>
            <a:off x="9783203" y="10464799"/>
            <a:ext cx="4712209" cy="2184401"/>
          </a:xfrm>
          <a:prstGeom prst="rect">
            <a:avLst/>
          </a:prstGeom>
        </p:spPr>
        <p:txBody>
          <a:bodyPr wrap="none">
            <a:spAutoFit/>
          </a:bodyPr>
          <a:lstStyle>
            <a:lvl1pPr marL="0" indent="0" algn="ctr">
              <a:spcBef>
                <a:spcPts val="0"/>
              </a:spcBef>
              <a:buSzTx/>
              <a:buNone/>
              <a:defRPr sz="14000">
                <a:solidFill>
                  <a:srgbClr val="4385F6"/>
                </a:solidFill>
                <a:latin typeface="+mj-lt"/>
                <a:ea typeface="+mj-ea"/>
                <a:cs typeface="+mj-cs"/>
                <a:sym typeface="Work Sans"/>
              </a:defRPr>
            </a:lvl1pPr>
          </a:lstStyle>
          <a:p>
            <a:r>
              <a:t>CIMA</a:t>
            </a:r>
          </a:p>
        </p:txBody>
      </p:sp>
      <p:sp>
        <p:nvSpPr>
          <p:cNvPr id="141" name="Shape 141"/>
          <p:cNvSpPr>
            <a:spLocks noGrp="1"/>
          </p:cNvSpPr>
          <p:nvPr>
            <p:ph type="body" sz="quarter" idx="25"/>
          </p:nvPr>
        </p:nvSpPr>
        <p:spPr>
          <a:xfrm>
            <a:off x="9823958" y="12457469"/>
            <a:ext cx="4736084" cy="406401"/>
          </a:xfrm>
          <a:prstGeom prst="rect">
            <a:avLst/>
          </a:prstGeom>
        </p:spPr>
        <p:txBody>
          <a:bodyPr wrap="none">
            <a:spAutoFit/>
          </a:bodyPr>
          <a:lstStyle>
            <a:lvl1pPr marL="0" indent="0" algn="ctr">
              <a:spcBef>
                <a:spcPts val="0"/>
              </a:spcBef>
              <a:buSzTx/>
              <a:buNone/>
              <a:defRPr sz="1800">
                <a:solidFill>
                  <a:srgbClr val="343941"/>
                </a:solidFill>
                <a:latin typeface="Open Sans Bold"/>
                <a:ea typeface="Open Sans Bold"/>
                <a:cs typeface="Open Sans Bold"/>
                <a:sym typeface="Open Sans Bold"/>
              </a:defRPr>
            </a:lvl1pPr>
          </a:lstStyle>
          <a:p>
            <a:r>
              <a:t>A Powerful &amp; Creative Slide Presentation</a:t>
            </a:r>
          </a:p>
        </p:txBody>
      </p:sp>
      <p:sp>
        <p:nvSpPr>
          <p:cNvPr id="143" name="Shape 143"/>
          <p:cNvSpPr>
            <a:spLocks noGrp="1"/>
          </p:cNvSpPr>
          <p:nvPr>
            <p:ph type="sldNum" sz="quarter" idx="2"/>
          </p:nvPr>
        </p:nvSpPr>
        <p:spPr>
          <a:prstGeom prst="rect">
            <a:avLst/>
          </a:prstGeom>
        </p:spPr>
        <p:txBody>
          <a:bodyPr/>
          <a:lstStyle/>
          <a:p>
            <a:fld id="{86CB4B4D-7CA3-9044-876B-883B54F8677D}" type="slidenum">
              <a:t>‹#›</a:t>
            </a:fld>
            <a:endParaRPr/>
          </a:p>
        </p:txBody>
      </p:sp>
      <p:sp>
        <p:nvSpPr>
          <p:cNvPr id="3" name="Ellipse 2"/>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riangle 3"/>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Ellipse 23"/>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 name="Image 5"/>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614691" y="584701"/>
            <a:ext cx="1154617" cy="13195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 name="Ellipse 19"/>
          <p:cNvSpPr/>
          <p:nvPr userDrawn="1"/>
        </p:nvSpPr>
        <p:spPr>
          <a:xfrm>
            <a:off x="16537273" y="6579669"/>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0165060" y="50419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15346317" y="10011963"/>
            <a:ext cx="385096" cy="385096"/>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1128736" y="104648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Ellipse 15"/>
          <p:cNvSpPr/>
          <p:nvPr userDrawn="1"/>
        </p:nvSpPr>
        <p:spPr>
          <a:xfrm>
            <a:off x="2505610" y="6037730"/>
            <a:ext cx="475129" cy="475129"/>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userDrawn="1"/>
        </p:nvSpPr>
        <p:spPr>
          <a:xfrm>
            <a:off x="3403600" y="3291544"/>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userDrawn="1"/>
        </p:nvSpPr>
        <p:spPr>
          <a:xfrm>
            <a:off x="4424057" y="9512300"/>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7846060" y="7738928"/>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6" name="Shape 156"/>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7" name="Shape 157"/>
          <p:cNvSpPr/>
          <p:nvPr/>
        </p:nvSpPr>
        <p:spPr>
          <a:xfrm>
            <a:off x="11142312" y="681180"/>
            <a:ext cx="2110661" cy="2486102"/>
          </a:xfrm>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2"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2"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6"/>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2"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 name="Shape 158"/>
          <p:cNvSpPr>
            <a:spLocks noGrp="1"/>
          </p:cNvSpPr>
          <p:nvPr>
            <p:ph type="body" sz="quarter" idx="19"/>
          </p:nvPr>
        </p:nvSpPr>
        <p:spPr>
          <a:xfrm>
            <a:off x="10030114" y="11493500"/>
            <a:ext cx="4218386" cy="681941"/>
          </a:xfrm>
          <a:prstGeom prst="rect">
            <a:avLst/>
          </a:prstGeom>
        </p:spPr>
        <p:txBody>
          <a:bodyPr anchor="t"/>
          <a:lstStyle>
            <a:lvl1pPr marL="0" indent="0" algn="ctr">
              <a:spcBef>
                <a:spcPts val="0"/>
              </a:spcBef>
              <a:buSzTx/>
              <a:buNone/>
              <a:defRPr sz="2400">
                <a:solidFill>
                  <a:srgbClr val="FFFFFF"/>
                </a:solidFill>
                <a:latin typeface="+mj-lt"/>
                <a:ea typeface="+mj-ea"/>
                <a:cs typeface="+mj-cs"/>
                <a:sym typeface="Work Sans"/>
              </a:defRPr>
            </a:lvl1pPr>
          </a:lstStyle>
          <a:p>
            <a:r>
              <a:rPr dirty="0"/>
              <a:t>START THE SHOW</a:t>
            </a:r>
          </a:p>
        </p:txBody>
      </p:sp>
      <p:sp>
        <p:nvSpPr>
          <p:cNvPr id="159" name="Shape 159"/>
          <p:cNvSpPr>
            <a:spLocks noGrp="1"/>
          </p:cNvSpPr>
          <p:nvPr>
            <p:ph type="body" sz="quarter" idx="20"/>
          </p:nvPr>
        </p:nvSpPr>
        <p:spPr>
          <a:xfrm>
            <a:off x="10287000" y="12044108"/>
            <a:ext cx="3704616" cy="0"/>
          </a:xfrm>
          <a:prstGeom prst="line">
            <a:avLst/>
          </a:prstGeom>
          <a:ln w="25400">
            <a:solidFill>
              <a:srgbClr val="FFFFFF"/>
            </a:solidFill>
          </a:ln>
        </p:spPr>
        <p:txBody>
          <a:bodyPr>
            <a:noAutofit/>
          </a:bodyPr>
          <a:lstStyle/>
          <a:p>
            <a:pPr marL="0" indent="0" algn="ctr">
              <a:spcBef>
                <a:spcPts val="0"/>
              </a:spcBef>
              <a:buSzTx/>
              <a:buNone/>
              <a:defRPr sz="3200">
                <a:solidFill>
                  <a:srgbClr val="000000"/>
                </a:solidFill>
                <a:latin typeface="+mn-lt"/>
                <a:ea typeface="+mn-ea"/>
                <a:cs typeface="+mn-cs"/>
                <a:sym typeface="Helvetica Light"/>
              </a:defRPr>
            </a:pPr>
            <a:endParaRPr dirty="0"/>
          </a:p>
        </p:txBody>
      </p:sp>
      <p:sp>
        <p:nvSpPr>
          <p:cNvPr id="160" name="Shape 160"/>
          <p:cNvSpPr/>
          <p:nvPr/>
        </p:nvSpPr>
        <p:spPr>
          <a:xfrm>
            <a:off x="11868270" y="1519051"/>
            <a:ext cx="566728" cy="657960"/>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1" name="Shape 161"/>
          <p:cNvSpPr>
            <a:spLocks noGrp="1"/>
          </p:cNvSpPr>
          <p:nvPr>
            <p:ph type="body" sz="half" idx="21"/>
          </p:nvPr>
        </p:nvSpPr>
        <p:spPr>
          <a:xfrm>
            <a:off x="1778000" y="4377169"/>
            <a:ext cx="20828000" cy="3793262"/>
          </a:xfrm>
          <a:prstGeom prst="rect">
            <a:avLst/>
          </a:prstGeom>
        </p:spPr>
        <p:txBody>
          <a:bodyPr anchor="b"/>
          <a:lstStyle>
            <a:lvl1pPr marL="0" indent="0" algn="ctr" defTabSz="817244">
              <a:spcBef>
                <a:spcPts val="0"/>
              </a:spcBef>
              <a:buSzTx/>
              <a:buNone/>
              <a:defRPr sz="24750" spc="7425">
                <a:solidFill>
                  <a:srgbClr val="FFFFFF"/>
                </a:solidFill>
                <a:latin typeface="+mj-lt"/>
                <a:ea typeface="+mj-ea"/>
                <a:cs typeface="+mj-cs"/>
                <a:sym typeface="Work Sans"/>
              </a:defRPr>
            </a:lvl1pPr>
          </a:lstStyle>
          <a:p>
            <a:r>
              <a:t>CIMA</a:t>
            </a:r>
          </a:p>
        </p:txBody>
      </p:sp>
      <p:sp>
        <p:nvSpPr>
          <p:cNvPr id="162" name="Shape 162"/>
          <p:cNvSpPr>
            <a:spLocks noGrp="1"/>
          </p:cNvSpPr>
          <p:nvPr>
            <p:ph type="body" sz="quarter" idx="22"/>
          </p:nvPr>
        </p:nvSpPr>
        <p:spPr>
          <a:xfrm>
            <a:off x="1778000" y="8216900"/>
            <a:ext cx="20828000" cy="681941"/>
          </a:xfrm>
          <a:prstGeom prst="rect">
            <a:avLst/>
          </a:prstGeom>
        </p:spPr>
        <p:txBody>
          <a:bodyPr anchor="t"/>
          <a:lstStyle>
            <a:lvl1pPr marL="0" indent="0" algn="ctr">
              <a:spcBef>
                <a:spcPts val="0"/>
              </a:spcBef>
              <a:buSzTx/>
              <a:buNone/>
              <a:defRPr sz="3200">
                <a:solidFill>
                  <a:srgbClr val="FFFFFF"/>
                </a:solidFill>
                <a:latin typeface="Open Sans Bold"/>
                <a:ea typeface="Open Sans Bold"/>
                <a:cs typeface="Open Sans Bold"/>
                <a:sym typeface="Open Sans Bold"/>
              </a:defRPr>
            </a:lvl1pPr>
          </a:lstStyle>
          <a:p>
            <a:r>
              <a:t>A Powerful Creative Slide Presentation</a:t>
            </a:r>
          </a:p>
        </p:txBody>
      </p:sp>
      <p:sp>
        <p:nvSpPr>
          <p:cNvPr id="163" name="Shape 1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Ellipse 17"/>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Ellipse 13"/>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riangle 14"/>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Ellipse 15"/>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8" name="Shape 178"/>
          <p:cNvSpPr>
            <a:spLocks noGrp="1"/>
          </p:cNvSpPr>
          <p:nvPr>
            <p:ph type="body" sz="quarter" idx="20"/>
          </p:nvPr>
        </p:nvSpPr>
        <p:spPr>
          <a:xfrm>
            <a:off x="9946620" y="4108062"/>
            <a:ext cx="4385375" cy="5165439"/>
          </a:xfrm>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3"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3"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6"/>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2"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a:solidFill>
            <a:srgbClr val="59D2B0"/>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0" name="Shape 180"/>
          <p:cNvSpPr>
            <a:spLocks noGrp="1"/>
          </p:cNvSpPr>
          <p:nvPr>
            <p:ph type="body" sz="quarter" idx="22"/>
          </p:nvPr>
        </p:nvSpPr>
        <p:spPr>
          <a:xfrm>
            <a:off x="9761884" y="9290050"/>
            <a:ext cx="4733232" cy="1587500"/>
          </a:xfrm>
          <a:prstGeom prst="rect">
            <a:avLst/>
          </a:prstGeom>
        </p:spPr>
        <p:txBody>
          <a:bodyPr anchor="t"/>
          <a:lstStyle>
            <a:lvl1pPr marL="0" indent="0" algn="ctr">
              <a:spcBef>
                <a:spcPts val="0"/>
              </a:spcBef>
              <a:buSzTx/>
              <a:buNone/>
              <a:defRPr sz="2800">
                <a:solidFill>
                  <a:srgbClr val="343941"/>
                </a:solidFill>
                <a:latin typeface="Open Sans Bold"/>
                <a:ea typeface="Open Sans Bold"/>
                <a:cs typeface="Open Sans Bold"/>
                <a:sym typeface="Open Sans Bold"/>
              </a:defRPr>
            </a:lvl1pPr>
          </a:lstStyle>
          <a:p>
            <a:r>
              <a:t>A Powerfull Creative Slide Presentation</a:t>
            </a:r>
          </a:p>
        </p:txBody>
      </p:sp>
      <p:sp>
        <p:nvSpPr>
          <p:cNvPr id="181" name="Shape 181"/>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471521" y="6037730"/>
            <a:ext cx="1093892" cy="12666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 name="Ellipse 19"/>
          <p:cNvSpPr/>
          <p:nvPr userDrawn="1"/>
        </p:nvSpPr>
        <p:spPr>
          <a:xfrm>
            <a:off x="16537273" y="6579669"/>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0165060" y="50419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15346317" y="10011963"/>
            <a:ext cx="385096" cy="385096"/>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1128736" y="104648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Ellipse 15"/>
          <p:cNvSpPr/>
          <p:nvPr userDrawn="1"/>
        </p:nvSpPr>
        <p:spPr>
          <a:xfrm>
            <a:off x="2505610" y="6037730"/>
            <a:ext cx="475129" cy="475129"/>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userDrawn="1"/>
        </p:nvSpPr>
        <p:spPr>
          <a:xfrm>
            <a:off x="3403600" y="3291544"/>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userDrawn="1"/>
        </p:nvSpPr>
        <p:spPr>
          <a:xfrm>
            <a:off x="4424057" y="9512300"/>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7846060" y="7738928"/>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6" name="Shape 196"/>
          <p:cNvSpPr/>
          <p:nvPr/>
        </p:nvSpPr>
        <p:spPr>
          <a:xfrm>
            <a:off x="11614270" y="8722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7" name="Shape 197"/>
          <p:cNvSpPr>
            <a:spLocks noGrp="1"/>
          </p:cNvSpPr>
          <p:nvPr>
            <p:ph type="body" sz="half" idx="20"/>
          </p:nvPr>
        </p:nvSpPr>
        <p:spPr>
          <a:xfrm>
            <a:off x="2521717" y="2788920"/>
            <a:ext cx="12331888" cy="7604760"/>
          </a:xfrm>
          <a:prstGeom prst="rect">
            <a:avLst/>
          </a:prstGeom>
        </p:spPr>
        <p:txBody>
          <a:bodyPr>
            <a:spAutoFit/>
          </a:bodyPr>
          <a:lstStyle/>
          <a:p>
            <a:pPr marL="0" indent="0">
              <a:lnSpc>
                <a:spcPct val="90000"/>
              </a:lnSpc>
              <a:spcBef>
                <a:spcPts val="0"/>
              </a:spcBef>
              <a:buSzTx/>
              <a:buNone/>
              <a:defRPr sz="18000">
                <a:solidFill>
                  <a:srgbClr val="FFFFFF"/>
                </a:solidFill>
                <a:latin typeface="+mj-lt"/>
                <a:ea typeface="+mj-ea"/>
                <a:cs typeface="+mj-cs"/>
                <a:sym typeface="Work Sans"/>
              </a:defRPr>
            </a:pPr>
            <a:r>
              <a:rPr dirty="0"/>
              <a:t>CIMA </a:t>
            </a:r>
          </a:p>
          <a:p>
            <a:pPr marL="0" indent="0">
              <a:lnSpc>
                <a:spcPct val="90000"/>
              </a:lnSpc>
              <a:spcBef>
                <a:spcPts val="0"/>
              </a:spcBef>
              <a:buSzTx/>
              <a:buNone/>
              <a:defRPr sz="18000">
                <a:solidFill>
                  <a:srgbClr val="FFFFFF"/>
                </a:solidFill>
                <a:latin typeface="+mj-lt"/>
                <a:ea typeface="+mj-ea"/>
                <a:cs typeface="+mj-cs"/>
                <a:sym typeface="Work Sans"/>
              </a:defRPr>
            </a:pPr>
            <a:r>
              <a:rPr dirty="0"/>
              <a:t>SLIDES</a:t>
            </a:r>
          </a:p>
          <a:p>
            <a:pPr marL="0" indent="0">
              <a:lnSpc>
                <a:spcPct val="90000"/>
              </a:lnSpc>
              <a:spcBef>
                <a:spcPts val="0"/>
              </a:spcBef>
              <a:buSzTx/>
              <a:buNone/>
              <a:defRPr sz="18000">
                <a:solidFill>
                  <a:srgbClr val="FFFFFF"/>
                </a:solidFill>
                <a:latin typeface="+mj-lt"/>
                <a:ea typeface="+mj-ea"/>
                <a:cs typeface="+mj-cs"/>
                <a:sym typeface="Work Sans"/>
              </a:defRPr>
            </a:pPr>
            <a:r>
              <a:rPr dirty="0"/>
              <a:t>KEYNOTE.</a:t>
            </a:r>
          </a:p>
        </p:txBody>
      </p:sp>
      <p:sp>
        <p:nvSpPr>
          <p:cNvPr id="199" name="Shape 199"/>
          <p:cNvSpPr>
            <a:spLocks noGrp="1"/>
          </p:cNvSpPr>
          <p:nvPr>
            <p:ph type="body" sz="quarter" idx="22"/>
          </p:nvPr>
        </p:nvSpPr>
        <p:spPr>
          <a:xfrm>
            <a:off x="1346200" y="3520826"/>
            <a:ext cx="1049735" cy="679948"/>
          </a:xfrm>
          <a:prstGeom prst="rect">
            <a:avLst/>
          </a:prstGeom>
        </p:spPr>
        <p:txBody>
          <a:bodyPr anchor="t"/>
          <a:lstStyle>
            <a:lvl1pPr marL="0" indent="0" algn="ctr">
              <a:spcBef>
                <a:spcPts val="0"/>
              </a:spcBef>
              <a:buSzTx/>
              <a:buNone/>
              <a:defRPr sz="2800">
                <a:solidFill>
                  <a:srgbClr val="FFFFFF"/>
                </a:solidFill>
                <a:latin typeface="Open Sans Bold"/>
                <a:ea typeface="Open Sans Bold"/>
                <a:cs typeface="Open Sans Bold"/>
                <a:sym typeface="Open Sans Bold"/>
              </a:defRPr>
            </a:lvl1pPr>
          </a:lstStyle>
          <a:p>
            <a:r>
              <a:t>ME</a:t>
            </a:r>
          </a:p>
        </p:txBody>
      </p:sp>
      <p:sp>
        <p:nvSpPr>
          <p:cNvPr id="200" name="Shape 200"/>
          <p:cNvSpPr>
            <a:spLocks noGrp="1"/>
          </p:cNvSpPr>
          <p:nvPr>
            <p:ph type="sldNum" sz="quarter" idx="2"/>
          </p:nvPr>
        </p:nvSpPr>
        <p:spPr>
          <a:prstGeom prst="rect">
            <a:avLst/>
          </a:prstGeom>
        </p:spPr>
        <p:txBody>
          <a:bodyPr/>
          <a:lstStyle/>
          <a:p>
            <a:fld id="{86CB4B4D-7CA3-9044-876B-883B54F8677D}" type="slidenum">
              <a:t>‹#›</a:t>
            </a:fld>
            <a:endParaRPr/>
          </a:p>
        </p:txBody>
      </p:sp>
      <p:sp>
        <p:nvSpPr>
          <p:cNvPr id="2" name="Rectangle 1"/>
          <p:cNvSpPr/>
          <p:nvPr userDrawn="1"/>
        </p:nvSpPr>
        <p:spPr>
          <a:xfrm>
            <a:off x="14318986" y="8927792"/>
            <a:ext cx="1320801" cy="40640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
    <p:spTree>
      <p:nvGrpSpPr>
        <p:cNvPr id="1" name=""/>
        <p:cNvGrpSpPr/>
        <p:nvPr/>
      </p:nvGrpSpPr>
      <p:grpSpPr>
        <a:xfrm>
          <a:off x="0" y="0"/>
          <a:ext cx="0" cy="0"/>
          <a:chOff x="0" y="0"/>
          <a:chExt cx="0" cy="0"/>
        </a:xfrm>
      </p:grpSpPr>
      <p:sp>
        <p:nvSpPr>
          <p:cNvPr id="215" name="Shape 215"/>
          <p:cNvSpPr>
            <a:spLocks noGrp="1"/>
          </p:cNvSpPr>
          <p:nvPr>
            <p:ph type="body" sz="half" idx="21"/>
          </p:nvPr>
        </p:nvSpPr>
        <p:spPr>
          <a:xfrm>
            <a:off x="6203454" y="1840481"/>
            <a:ext cx="11871707" cy="9557419"/>
          </a:xfrm>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2"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2"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5"/>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7"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2"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a:blipFill>
            <a:blip r:embed="rId2" cstate="email">
              <a:extLst>
                <a:ext uri="{28A0092B-C50C-407E-A947-70E740481C1C}">
                  <a14:useLocalDpi xmlns:a14="http://schemas.microsoft.com/office/drawing/2010/main"/>
                </a:ext>
              </a:extLst>
            </a:blip>
            <a:stretch>
              <a:fillRect/>
            </a:stretch>
          </a:blip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6" name="Shape 216"/>
          <p:cNvSpPr>
            <a:spLocks noGrp="1"/>
          </p:cNvSpPr>
          <p:nvPr>
            <p:ph type="body" sz="quarter" idx="22"/>
          </p:nvPr>
        </p:nvSpPr>
        <p:spPr>
          <a:xfrm>
            <a:off x="9647726" y="11149180"/>
            <a:ext cx="4983164" cy="1193801"/>
          </a:xfrm>
          <a:prstGeom prst="rect">
            <a:avLst/>
          </a:prstGeom>
        </p:spPr>
        <p:txBody>
          <a:bodyPr>
            <a:spAutoFit/>
          </a:bodyPr>
          <a:lstStyle>
            <a:lvl1pPr marL="0" indent="0" algn="ctr">
              <a:spcBef>
                <a:spcPts val="0"/>
              </a:spcBef>
              <a:buSzTx/>
              <a:buNone/>
              <a:defRPr sz="3200">
                <a:solidFill>
                  <a:srgbClr val="343941"/>
                </a:solidFill>
                <a:latin typeface="Open Sans Bold"/>
                <a:ea typeface="Open Sans Bold"/>
                <a:cs typeface="Open Sans Bold"/>
                <a:sym typeface="Open Sans Bold"/>
              </a:defRPr>
            </a:lvl1pPr>
          </a:lstStyle>
          <a:p>
            <a:r>
              <a:t>A Powerful Creative Slide Presentation</a:t>
            </a:r>
          </a:p>
        </p:txBody>
      </p:sp>
      <p:sp>
        <p:nvSpPr>
          <p:cNvPr id="218" name="Shape 218"/>
          <p:cNvSpPr>
            <a:spLocks noGrp="1"/>
          </p:cNvSpPr>
          <p:nvPr>
            <p:ph type="sldNum" sz="quarter" idx="2"/>
          </p:nvPr>
        </p:nvSpPr>
        <p:spPr>
          <a:prstGeom prst="rect">
            <a:avLst/>
          </a:prstGeom>
        </p:spPr>
        <p:txBody>
          <a:bodyPr/>
          <a:lstStyle/>
          <a:p>
            <a:fld id="{86CB4B4D-7CA3-9044-876B-883B54F8677D}" type="slidenum">
              <a:t>‹#›</a:t>
            </a:fld>
            <a:endParaRPr/>
          </a:p>
        </p:txBody>
      </p:sp>
      <p:sp>
        <p:nvSpPr>
          <p:cNvPr id="14" name="Ellipse 13"/>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riangle 14"/>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Ellipse 15"/>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 name="Imag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17689" y="5524840"/>
            <a:ext cx="1890241" cy="2188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
    <p:spTree>
      <p:nvGrpSpPr>
        <p:cNvPr id="1" name=""/>
        <p:cNvGrpSpPr/>
        <p:nvPr/>
      </p:nvGrpSpPr>
      <p:grpSpPr>
        <a:xfrm>
          <a:off x="0" y="0"/>
          <a:ext cx="0" cy="0"/>
          <a:chOff x="0" y="0"/>
          <a:chExt cx="0" cy="0"/>
        </a:xfrm>
      </p:grpSpPr>
      <p:sp>
        <p:nvSpPr>
          <p:cNvPr id="233" name="Shape 233"/>
          <p:cNvSpPr>
            <a:spLocks noGrp="1"/>
          </p:cNvSpPr>
          <p:nvPr>
            <p:ph type="body" sz="half" idx="21"/>
          </p:nvPr>
        </p:nvSpPr>
        <p:spPr>
          <a:xfrm>
            <a:off x="6824275" y="2674620"/>
            <a:ext cx="11623596" cy="7604760"/>
          </a:xfrm>
          <a:prstGeom prst="rect">
            <a:avLst/>
          </a:prstGeom>
        </p:spPr>
        <p:txBody>
          <a:bodyPr>
            <a:spAutoFit/>
          </a:bodyPr>
          <a:lstStyle/>
          <a:p>
            <a:pPr marL="0" indent="0">
              <a:lnSpc>
                <a:spcPct val="90000"/>
              </a:lnSpc>
              <a:spcBef>
                <a:spcPts val="0"/>
              </a:spcBef>
              <a:buSzTx/>
              <a:buNone/>
              <a:defRPr sz="18000">
                <a:solidFill>
                  <a:srgbClr val="343941"/>
                </a:solidFill>
                <a:latin typeface="+mj-lt"/>
                <a:ea typeface="+mj-ea"/>
                <a:cs typeface="+mj-cs"/>
                <a:sym typeface="Work Sans"/>
              </a:defRPr>
            </a:pPr>
            <a:r>
              <a:t>CIMA </a:t>
            </a:r>
          </a:p>
          <a:p>
            <a:pPr marL="0" indent="0">
              <a:lnSpc>
                <a:spcPct val="90000"/>
              </a:lnSpc>
              <a:spcBef>
                <a:spcPts val="0"/>
              </a:spcBef>
              <a:buSzTx/>
              <a:buNone/>
              <a:defRPr sz="18000">
                <a:solidFill>
                  <a:srgbClr val="343941"/>
                </a:solidFill>
                <a:latin typeface="+mj-lt"/>
                <a:ea typeface="+mj-ea"/>
                <a:cs typeface="+mj-cs"/>
                <a:sym typeface="Work Sans"/>
              </a:defRPr>
            </a:pPr>
            <a:r>
              <a:t>SLIDES</a:t>
            </a:r>
          </a:p>
          <a:p>
            <a:pPr marL="0" indent="0">
              <a:lnSpc>
                <a:spcPct val="90000"/>
              </a:lnSpc>
              <a:spcBef>
                <a:spcPts val="0"/>
              </a:spcBef>
              <a:buSzTx/>
              <a:buNone/>
              <a:defRPr sz="18000">
                <a:solidFill>
                  <a:srgbClr val="343941"/>
                </a:solidFill>
                <a:latin typeface="+mj-lt"/>
                <a:ea typeface="+mj-ea"/>
                <a:cs typeface="+mj-cs"/>
                <a:sym typeface="Work Sans"/>
              </a:defRPr>
            </a:pPr>
            <a:r>
              <a:t>KEYNOTE.</a:t>
            </a:r>
          </a:p>
        </p:txBody>
      </p:sp>
      <p:sp>
        <p:nvSpPr>
          <p:cNvPr id="236" name="Shape 236"/>
          <p:cNvSpPr>
            <a:spLocks noGrp="1"/>
          </p:cNvSpPr>
          <p:nvPr>
            <p:ph type="sldNum" sz="quarter" idx="2"/>
          </p:nvPr>
        </p:nvSpPr>
        <p:spPr>
          <a:prstGeom prst="rect">
            <a:avLst/>
          </a:prstGeom>
        </p:spPr>
        <p:txBody>
          <a:bodyPr/>
          <a:lstStyle/>
          <a:p>
            <a:fld id="{86CB4B4D-7CA3-9044-876B-883B54F8677D}" type="slidenum">
              <a:t>‹#›</a:t>
            </a:fld>
            <a:endParaRPr/>
          </a:p>
        </p:txBody>
      </p:sp>
      <p:sp>
        <p:nvSpPr>
          <p:cNvPr id="14" name="Ellipse 13"/>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riangle 14"/>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Ellipse 15"/>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
    <p:bg>
      <p:bgPr>
        <a:solidFill>
          <a:srgbClr val="59D2B0"/>
        </a:solidFill>
        <a:effectLst/>
      </p:bgPr>
    </p:bg>
    <p:spTree>
      <p:nvGrpSpPr>
        <p:cNvPr id="1" name=""/>
        <p:cNvGrpSpPr/>
        <p:nvPr/>
      </p:nvGrpSpPr>
      <p:grpSpPr>
        <a:xfrm>
          <a:off x="0" y="0"/>
          <a:ext cx="0" cy="0"/>
          <a:chOff x="0" y="0"/>
          <a:chExt cx="0" cy="0"/>
        </a:xfrm>
      </p:grpSpPr>
      <p:sp>
        <p:nvSpPr>
          <p:cNvPr id="251" name="Shape 251"/>
          <p:cNvSpPr>
            <a:spLocks noGrp="1"/>
          </p:cNvSpPr>
          <p:nvPr>
            <p:ph type="body" idx="21"/>
          </p:nvPr>
        </p:nvSpPr>
        <p:spPr>
          <a:xfrm>
            <a:off x="5694271" y="3422595"/>
            <a:ext cx="17313560" cy="9452611"/>
          </a:xfrm>
          <a:prstGeom prst="rect">
            <a:avLst/>
          </a:prstGeom>
        </p:spPr>
        <p:txBody>
          <a:bodyPr>
            <a:spAutoFit/>
          </a:bodyPr>
          <a:lstStyle/>
          <a:p>
            <a:pPr marL="0" indent="0">
              <a:lnSpc>
                <a:spcPct val="90000"/>
              </a:lnSpc>
              <a:spcBef>
                <a:spcPts val="0"/>
              </a:spcBef>
              <a:buSzTx/>
              <a:buNone/>
              <a:defRPr sz="17000">
                <a:solidFill>
                  <a:srgbClr val="FFFFFF"/>
                </a:solidFill>
                <a:latin typeface="+mj-lt"/>
                <a:ea typeface="+mj-ea"/>
                <a:cs typeface="+mj-cs"/>
                <a:sym typeface="Work Sans"/>
              </a:defRPr>
            </a:pPr>
            <a:r>
              <a:rPr dirty="0"/>
              <a:t>CIMA </a:t>
            </a:r>
          </a:p>
          <a:p>
            <a:pPr marL="0" indent="0">
              <a:lnSpc>
                <a:spcPct val="90000"/>
              </a:lnSpc>
              <a:spcBef>
                <a:spcPts val="0"/>
              </a:spcBef>
              <a:buSzTx/>
              <a:buNone/>
              <a:defRPr sz="17000">
                <a:solidFill>
                  <a:srgbClr val="FFFFFF"/>
                </a:solidFill>
                <a:latin typeface="+mj-lt"/>
                <a:ea typeface="+mj-ea"/>
                <a:cs typeface="+mj-cs"/>
                <a:sym typeface="Work Sans"/>
              </a:defRPr>
            </a:pPr>
            <a:r>
              <a:rPr dirty="0"/>
              <a:t>A POWERFUL </a:t>
            </a:r>
          </a:p>
          <a:p>
            <a:pPr marL="0" indent="0">
              <a:lnSpc>
                <a:spcPct val="90000"/>
              </a:lnSpc>
              <a:spcBef>
                <a:spcPts val="0"/>
              </a:spcBef>
              <a:buSzTx/>
              <a:buNone/>
              <a:defRPr sz="17000">
                <a:solidFill>
                  <a:srgbClr val="FFFFFF"/>
                </a:solidFill>
                <a:latin typeface="+mj-lt"/>
                <a:ea typeface="+mj-ea"/>
                <a:cs typeface="+mj-cs"/>
                <a:sym typeface="Work Sans"/>
              </a:defRPr>
            </a:pPr>
            <a:r>
              <a:rPr dirty="0"/>
              <a:t>&amp; CREATIVE</a:t>
            </a:r>
          </a:p>
          <a:p>
            <a:pPr marL="0" indent="0">
              <a:lnSpc>
                <a:spcPct val="90000"/>
              </a:lnSpc>
              <a:spcBef>
                <a:spcPts val="0"/>
              </a:spcBef>
              <a:buSzTx/>
              <a:buNone/>
              <a:defRPr sz="17000">
                <a:solidFill>
                  <a:srgbClr val="FFFFFF"/>
                </a:solidFill>
                <a:latin typeface="+mj-lt"/>
                <a:ea typeface="+mj-ea"/>
                <a:cs typeface="+mj-cs"/>
                <a:sym typeface="Work Sans"/>
              </a:defRPr>
            </a:pPr>
            <a:r>
              <a:rPr dirty="0"/>
              <a:t>PRESENTATION.</a:t>
            </a:r>
          </a:p>
        </p:txBody>
      </p:sp>
      <p:sp>
        <p:nvSpPr>
          <p:cNvPr id="254" name="Shape 254"/>
          <p:cNvSpPr>
            <a:spLocks noGrp="1"/>
          </p:cNvSpPr>
          <p:nvPr>
            <p:ph type="sldNum" sz="quarter" idx="2"/>
          </p:nvPr>
        </p:nvSpPr>
        <p:spPr>
          <a:prstGeom prst="rect">
            <a:avLst/>
          </a:prstGeom>
        </p:spPr>
        <p:txBody>
          <a:bodyPr/>
          <a:lstStyle/>
          <a:p>
            <a:fld id="{86CB4B4D-7CA3-9044-876B-883B54F8677D}" type="slidenum">
              <a:t>‹#›</a:t>
            </a:fld>
            <a:endParaRPr/>
          </a:p>
        </p:txBody>
      </p:sp>
      <p:sp>
        <p:nvSpPr>
          <p:cNvPr id="14" name="Ellipse 13"/>
          <p:cNvSpPr/>
          <p:nvPr userDrawn="1"/>
        </p:nvSpPr>
        <p:spPr>
          <a:xfrm>
            <a:off x="2505610" y="6037730"/>
            <a:ext cx="475129" cy="475129"/>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riangle 14"/>
          <p:cNvSpPr/>
          <p:nvPr userDrawn="1"/>
        </p:nvSpPr>
        <p:spPr>
          <a:xfrm>
            <a:off x="3403600" y="3291544"/>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Ellipse 15"/>
          <p:cNvSpPr/>
          <p:nvPr userDrawn="1"/>
        </p:nvSpPr>
        <p:spPr>
          <a:xfrm>
            <a:off x="4424057" y="9512300"/>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userDrawn="1"/>
        </p:nvSpPr>
        <p:spPr>
          <a:xfrm>
            <a:off x="7846060" y="7738928"/>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userDrawn="1"/>
        </p:nvSpPr>
        <p:spPr>
          <a:xfrm>
            <a:off x="16537273" y="6579669"/>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20165060" y="50419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15346317" y="10011963"/>
            <a:ext cx="385096" cy="385096"/>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1128736" y="104648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Rectangle 22"/>
          <p:cNvSpPr/>
          <p:nvPr userDrawn="1"/>
        </p:nvSpPr>
        <p:spPr>
          <a:xfrm>
            <a:off x="12018467" y="3040496"/>
            <a:ext cx="1320801" cy="40640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2" name="Image 21"/>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2610837" y="3040496"/>
            <a:ext cx="6720653" cy="77818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re et sous-titre">
    <p:spTree>
      <p:nvGrpSpPr>
        <p:cNvPr id="1" name=""/>
        <p:cNvGrpSpPr/>
        <p:nvPr/>
      </p:nvGrpSpPr>
      <p:grpSpPr>
        <a:xfrm>
          <a:off x="0" y="0"/>
          <a:ext cx="0" cy="0"/>
          <a:chOff x="0" y="0"/>
          <a:chExt cx="0" cy="0"/>
        </a:xfrm>
      </p:grpSpPr>
      <p:sp>
        <p:nvSpPr>
          <p:cNvPr id="2" name="Ellipse 1"/>
          <p:cNvSpPr/>
          <p:nvPr userDrawn="1"/>
        </p:nvSpPr>
        <p:spPr>
          <a:xfrm>
            <a:off x="11923924" y="12976500"/>
            <a:ext cx="536151" cy="536151"/>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Shape 23"/>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4" name="Shape 24"/>
          <p:cNvSpPr>
            <a:spLocks noGrp="1"/>
          </p:cNvSpPr>
          <p:nvPr>
            <p:ph type="title"/>
          </p:nvPr>
        </p:nvSpPr>
        <p:spPr>
          <a:xfrm>
            <a:off x="1778000" y="2298700"/>
            <a:ext cx="20828000" cy="4648200"/>
          </a:xfrm>
          <a:prstGeom prst="rect">
            <a:avLst/>
          </a:prstGeom>
        </p:spPr>
        <p:txBody>
          <a:bodyPr anchor="b"/>
          <a:lstStyle>
            <a:lvl1pPr>
              <a:defRPr>
                <a:solidFill>
                  <a:srgbClr val="343941"/>
                </a:solidFill>
              </a:defRPr>
            </a:lvl1pPr>
          </a:lstStyle>
          <a:p>
            <a:r>
              <a:rPr dirty="0"/>
              <a:t>Texte du titre</a:t>
            </a:r>
          </a:p>
        </p:txBody>
      </p:sp>
      <p:sp>
        <p:nvSpPr>
          <p:cNvPr id="25" name="Shape 25"/>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atin typeface="Open Sans Bold"/>
                <a:ea typeface="Open Sans Bold"/>
                <a:cs typeface="Open Sans Bold"/>
                <a:sym typeface="Open Sans Bold"/>
              </a:defRPr>
            </a:lvl1pPr>
            <a:lvl2pPr marL="0" indent="228600" algn="ctr">
              <a:spcBef>
                <a:spcPts val="0"/>
              </a:spcBef>
              <a:buSzTx/>
              <a:buNone/>
              <a:defRPr sz="4400">
                <a:latin typeface="Open Sans Bold"/>
                <a:ea typeface="Open Sans Bold"/>
                <a:cs typeface="Open Sans Bold"/>
                <a:sym typeface="Open Sans Bold"/>
              </a:defRPr>
            </a:lvl2pPr>
            <a:lvl3pPr marL="0" indent="457200" algn="ctr">
              <a:spcBef>
                <a:spcPts val="0"/>
              </a:spcBef>
              <a:buSzTx/>
              <a:buNone/>
              <a:defRPr sz="4400">
                <a:latin typeface="Open Sans Bold"/>
                <a:ea typeface="Open Sans Bold"/>
                <a:cs typeface="Open Sans Bold"/>
                <a:sym typeface="Open Sans Bold"/>
              </a:defRPr>
            </a:lvl3pPr>
            <a:lvl4pPr marL="0" indent="685800" algn="ctr">
              <a:spcBef>
                <a:spcPts val="0"/>
              </a:spcBef>
              <a:buSzTx/>
              <a:buNone/>
              <a:defRPr sz="4400">
                <a:latin typeface="Open Sans Bold"/>
                <a:ea typeface="Open Sans Bold"/>
                <a:cs typeface="Open Sans Bold"/>
                <a:sym typeface="Open Sans Bold"/>
              </a:defRPr>
            </a:lvl4pPr>
            <a:lvl5pPr marL="0" indent="914400" algn="ctr">
              <a:spcBef>
                <a:spcPts val="0"/>
              </a:spcBef>
              <a:buSzTx/>
              <a:buNone/>
              <a:defRPr sz="4400">
                <a:latin typeface="Open Sans Bold"/>
                <a:ea typeface="Open Sans Bold"/>
                <a:cs typeface="Open Sans Bold"/>
                <a:sym typeface="Open Sans Bold"/>
              </a:defRPr>
            </a:lvl5pPr>
          </a:lstStyle>
          <a:p>
            <a:r>
              <a:t>Texte niveau 1</a:t>
            </a:r>
          </a:p>
          <a:p>
            <a:pPr lvl="1"/>
            <a:r>
              <a:t>Texte niveau 2</a:t>
            </a:r>
          </a:p>
          <a:p>
            <a:pPr lvl="2"/>
            <a:r>
              <a:t>Texte niveau 3</a:t>
            </a:r>
          </a:p>
          <a:p>
            <a:pPr lvl="3"/>
            <a:r>
              <a:t>Texte niveau 4</a:t>
            </a:r>
          </a:p>
          <a:p>
            <a:pPr lvl="4"/>
            <a:r>
              <a:t>Texte niveau 5</a:t>
            </a:r>
          </a:p>
        </p:txBody>
      </p:sp>
      <p:grpSp>
        <p:nvGrpSpPr>
          <p:cNvPr id="29" name="Group 29"/>
          <p:cNvGrpSpPr/>
          <p:nvPr/>
        </p:nvGrpSpPr>
        <p:grpSpPr>
          <a:xfrm>
            <a:off x="-44052" y="-2471"/>
            <a:ext cx="24472103" cy="13720942"/>
            <a:chOff x="0" y="0"/>
            <a:chExt cx="24472101" cy="13720940"/>
          </a:xfrm>
        </p:grpSpPr>
        <p:sp>
          <p:nvSpPr>
            <p:cNvPr id="26" name="Shape 26"/>
            <p:cNvSpPr/>
            <p:nvPr/>
          </p:nvSpPr>
          <p:spPr>
            <a:xfrm>
              <a:off x="475423" y="417313"/>
              <a:ext cx="23521258" cy="12805878"/>
            </a:xfrm>
            <a:prstGeom prst="rect">
              <a:avLst/>
            </a:prstGeom>
            <a:noFill/>
            <a:ln w="12700" cap="flat">
              <a:solidFill>
                <a:schemeClr val="bg1">
                  <a:lumMod val="95000"/>
                  <a:alpha val="30000"/>
                </a:scheme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27" name="Shape 27"/>
            <p:cNvSpPr/>
            <p:nvPr/>
          </p:nvSpPr>
          <p:spPr>
            <a:xfrm>
              <a:off x="0" y="6824860"/>
              <a:ext cx="24472103" cy="1"/>
            </a:xfrm>
            <a:prstGeom prst="line">
              <a:avLst/>
            </a:prstGeom>
            <a:noFill/>
            <a:ln w="12700" cap="flat">
              <a:solidFill>
                <a:schemeClr val="bg1">
                  <a:lumMod val="95000"/>
                  <a:alpha val="30000"/>
                </a:schemeClr>
              </a:solidFill>
              <a:prstDash val="solid"/>
              <a:miter lim="400000"/>
            </a:ln>
            <a:effectLst/>
          </p:spPr>
          <p:txBody>
            <a:bodyPr wrap="square" lIns="50800" tIns="50800" rIns="50800" bIns="50800" numCol="1" anchor="ctr">
              <a:noAutofit/>
            </a:bodyPr>
            <a:lstStyle/>
            <a:p>
              <a:pPr>
                <a:defRPr sz="3200"/>
              </a:pPr>
              <a:endParaRPr/>
            </a:p>
          </p:txBody>
        </p:sp>
        <p:sp>
          <p:nvSpPr>
            <p:cNvPr id="28" name="Shape 28"/>
            <p:cNvSpPr/>
            <p:nvPr/>
          </p:nvSpPr>
          <p:spPr>
            <a:xfrm flipV="1">
              <a:off x="12236051" y="0"/>
              <a:ext cx="1" cy="13720941"/>
            </a:xfrm>
            <a:prstGeom prst="line">
              <a:avLst/>
            </a:prstGeom>
            <a:noFill/>
            <a:ln w="12700" cap="flat">
              <a:solidFill>
                <a:schemeClr val="bg1">
                  <a:lumMod val="95000"/>
                  <a:alpha val="30000"/>
                </a:schemeClr>
              </a:solidFill>
              <a:prstDash val="solid"/>
              <a:miter lim="400000"/>
            </a:ln>
            <a:effectLst/>
          </p:spPr>
          <p:txBody>
            <a:bodyPr wrap="square" lIns="50800" tIns="50800" rIns="50800" bIns="50800" numCol="1" anchor="ctr">
              <a:noAutofit/>
            </a:bodyPr>
            <a:lstStyle/>
            <a:p>
              <a:pPr>
                <a:defRPr sz="3200"/>
              </a:pPr>
              <a:endParaRPr/>
            </a:p>
          </p:txBody>
        </p:sp>
      </p:grpSp>
      <p:sp>
        <p:nvSpPr>
          <p:cNvPr id="31" name="Shape 31"/>
          <p:cNvSpPr>
            <a:spLocks noGrp="1"/>
          </p:cNvSpPr>
          <p:nvPr>
            <p:ph type="sldNum" sz="quarter" idx="2"/>
          </p:nvPr>
        </p:nvSpPr>
        <p:spPr>
          <a:xfrm>
            <a:off x="12024817" y="13062649"/>
            <a:ext cx="334366" cy="342901"/>
          </a:xfrm>
          <a:prstGeom prst="rect">
            <a:avLst/>
          </a:prstGeom>
        </p:spPr>
        <p:txBody>
          <a:bodyPr/>
          <a:lstStyle/>
          <a:p>
            <a:fld id="{86CB4B4D-7CA3-9044-876B-883B54F8677D}" type="slidenum">
              <a:t>‹#›</a:t>
            </a:fld>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 name="Shape 269"/>
          <p:cNvSpPr>
            <a:spLocks noGrp="1"/>
          </p:cNvSpPr>
          <p:nvPr>
            <p:ph type="body" sz="quarter" idx="21"/>
          </p:nvPr>
        </p:nvSpPr>
        <p:spPr>
          <a:xfrm>
            <a:off x="5973363" y="3435349"/>
            <a:ext cx="12331889" cy="3975101"/>
          </a:xfrm>
          <a:prstGeom prst="rect">
            <a:avLst/>
          </a:prstGeom>
        </p:spPr>
        <p:txBody>
          <a:bodyPr>
            <a:spAutoFit/>
          </a:bodyPr>
          <a:lstStyle>
            <a:lvl1pPr marL="0" indent="0" algn="ctr">
              <a:lnSpc>
                <a:spcPct val="90000"/>
              </a:lnSpc>
              <a:spcBef>
                <a:spcPts val="0"/>
              </a:spcBef>
              <a:buSzTx/>
              <a:buNone/>
              <a:defRPr sz="26000">
                <a:solidFill>
                  <a:srgbClr val="FFFFFF"/>
                </a:solidFill>
                <a:latin typeface="+mj-lt"/>
                <a:ea typeface="+mj-ea"/>
                <a:cs typeface="+mj-cs"/>
                <a:sym typeface="Work Sans"/>
              </a:defRPr>
            </a:lvl1pPr>
          </a:lstStyle>
          <a:p>
            <a:r>
              <a:t>CIMA</a:t>
            </a:r>
          </a:p>
        </p:txBody>
      </p:sp>
      <p:sp>
        <p:nvSpPr>
          <p:cNvPr id="272" name="Shape 272"/>
          <p:cNvSpPr>
            <a:spLocks noGrp="1"/>
          </p:cNvSpPr>
          <p:nvPr>
            <p:ph type="body" sz="half" idx="24"/>
          </p:nvPr>
        </p:nvSpPr>
        <p:spPr>
          <a:xfrm>
            <a:off x="-3796580" y="6304923"/>
            <a:ext cx="31977159" cy="3975101"/>
          </a:xfrm>
          <a:prstGeom prst="rect">
            <a:avLst/>
          </a:prstGeom>
        </p:spPr>
        <p:txBody>
          <a:bodyPr>
            <a:spAutoFit/>
          </a:bodyPr>
          <a:lstStyle>
            <a:lvl1pPr marL="0" indent="0" algn="ctr">
              <a:lnSpc>
                <a:spcPct val="90000"/>
              </a:lnSpc>
              <a:spcBef>
                <a:spcPts val="0"/>
              </a:spcBef>
              <a:buSzTx/>
              <a:buNone/>
              <a:defRPr sz="26000">
                <a:solidFill>
                  <a:srgbClr val="FFFFFF"/>
                </a:solidFill>
                <a:latin typeface="+mj-lt"/>
                <a:ea typeface="+mj-ea"/>
                <a:cs typeface="+mj-cs"/>
                <a:sym typeface="Work Sans"/>
              </a:defRPr>
            </a:lvl1pPr>
          </a:lstStyle>
          <a:p>
            <a:r>
              <a:t>PRESENTATION</a:t>
            </a:r>
          </a:p>
        </p:txBody>
      </p:sp>
      <p:sp>
        <p:nvSpPr>
          <p:cNvPr id="273" name="Shape 273"/>
          <p:cNvSpPr>
            <a:spLocks noGrp="1"/>
          </p:cNvSpPr>
          <p:nvPr>
            <p:ph type="sldNum" sz="quarter" idx="2"/>
          </p:nvPr>
        </p:nvSpPr>
        <p:spPr>
          <a:prstGeom prst="rect">
            <a:avLst/>
          </a:prstGeom>
        </p:spPr>
        <p:txBody>
          <a:bodyPr/>
          <a:lstStyle/>
          <a:p>
            <a:fld id="{86CB4B4D-7CA3-9044-876B-883B54F8677D}" type="slidenum">
              <a:t>‹#›</a:t>
            </a:fld>
            <a:endParaRPr/>
          </a:p>
        </p:txBody>
      </p:sp>
      <p:sp>
        <p:nvSpPr>
          <p:cNvPr id="15" name="Ellipse 14"/>
          <p:cNvSpPr/>
          <p:nvPr userDrawn="1"/>
        </p:nvSpPr>
        <p:spPr>
          <a:xfrm>
            <a:off x="2505610" y="6037730"/>
            <a:ext cx="475129" cy="475129"/>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riangle 15"/>
          <p:cNvSpPr/>
          <p:nvPr userDrawn="1"/>
        </p:nvSpPr>
        <p:spPr>
          <a:xfrm>
            <a:off x="3403600" y="3291544"/>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Ellipse 16"/>
          <p:cNvSpPr/>
          <p:nvPr userDrawn="1"/>
        </p:nvSpPr>
        <p:spPr>
          <a:xfrm>
            <a:off x="4424057" y="9512300"/>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Triangle 17"/>
          <p:cNvSpPr/>
          <p:nvPr userDrawn="1"/>
        </p:nvSpPr>
        <p:spPr>
          <a:xfrm>
            <a:off x="7846060" y="7738928"/>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Ellipse 18"/>
          <p:cNvSpPr/>
          <p:nvPr userDrawn="1"/>
        </p:nvSpPr>
        <p:spPr>
          <a:xfrm>
            <a:off x="16537273" y="6579669"/>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20165060" y="50419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15346317" y="10011963"/>
            <a:ext cx="385096" cy="385096"/>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21128736" y="104648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Rectangle 22"/>
          <p:cNvSpPr/>
          <p:nvPr userDrawn="1"/>
        </p:nvSpPr>
        <p:spPr>
          <a:xfrm>
            <a:off x="17253954" y="5168900"/>
            <a:ext cx="1320801" cy="40640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 name="Imag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1983" y="522222"/>
            <a:ext cx="1367333" cy="15832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8" name="Shape 288"/>
          <p:cNvSpPr>
            <a:spLocks noGrp="1"/>
          </p:cNvSpPr>
          <p:nvPr>
            <p:ph type="body" sz="half" idx="21"/>
          </p:nvPr>
        </p:nvSpPr>
        <p:spPr>
          <a:xfrm>
            <a:off x="6684564" y="2927349"/>
            <a:ext cx="12331888" cy="7861302"/>
          </a:xfrm>
          <a:prstGeom prst="rect">
            <a:avLst/>
          </a:prstGeom>
        </p:spPr>
        <p:txBody>
          <a:bodyPr>
            <a:spAutoFit/>
          </a:bodyPr>
          <a:lstStyle/>
          <a:p>
            <a:pPr marL="0" indent="0">
              <a:lnSpc>
                <a:spcPct val="80000"/>
              </a:lnSpc>
              <a:spcBef>
                <a:spcPts val="0"/>
              </a:spcBef>
              <a:buSzTx/>
              <a:buNone/>
              <a:defRPr sz="20000">
                <a:solidFill>
                  <a:srgbClr val="FFFFFF"/>
                </a:solidFill>
                <a:latin typeface="+mj-lt"/>
                <a:ea typeface="+mj-ea"/>
                <a:cs typeface="+mj-cs"/>
                <a:sym typeface="Work Sans"/>
              </a:defRPr>
            </a:pPr>
            <a:r>
              <a:t>CIMA</a:t>
            </a:r>
          </a:p>
          <a:p>
            <a:pPr marL="0" indent="0">
              <a:lnSpc>
                <a:spcPct val="80000"/>
              </a:lnSpc>
              <a:spcBef>
                <a:spcPts val="0"/>
              </a:spcBef>
              <a:buSzTx/>
              <a:buNone/>
              <a:defRPr sz="20000">
                <a:solidFill>
                  <a:srgbClr val="FFFFFF"/>
                </a:solidFill>
                <a:latin typeface="+mj-lt"/>
                <a:ea typeface="+mj-ea"/>
                <a:cs typeface="+mj-cs"/>
                <a:sym typeface="Work Sans"/>
              </a:defRPr>
            </a:pPr>
            <a:r>
              <a:t>THE</a:t>
            </a:r>
          </a:p>
          <a:p>
            <a:pPr marL="0" indent="0">
              <a:lnSpc>
                <a:spcPct val="80000"/>
              </a:lnSpc>
              <a:spcBef>
                <a:spcPts val="0"/>
              </a:spcBef>
              <a:buSzTx/>
              <a:buNone/>
              <a:defRPr sz="20000">
                <a:solidFill>
                  <a:srgbClr val="FFFFFF"/>
                </a:solidFill>
                <a:latin typeface="+mj-lt"/>
                <a:ea typeface="+mj-ea"/>
                <a:cs typeface="+mj-cs"/>
                <a:sym typeface="Work Sans"/>
              </a:defRPr>
            </a:pPr>
            <a:r>
              <a:t>KEYNOTE</a:t>
            </a:r>
          </a:p>
        </p:txBody>
      </p:sp>
      <p:sp>
        <p:nvSpPr>
          <p:cNvPr id="290" name="Shape 290"/>
          <p:cNvSpPr>
            <a:spLocks noGrp="1"/>
          </p:cNvSpPr>
          <p:nvPr>
            <p:ph type="body" sz="quarter" idx="23"/>
          </p:nvPr>
        </p:nvSpPr>
        <p:spPr>
          <a:xfrm>
            <a:off x="13178327" y="6235700"/>
            <a:ext cx="4983163" cy="1193801"/>
          </a:xfrm>
          <a:prstGeom prst="rect">
            <a:avLst/>
          </a:prstGeom>
        </p:spPr>
        <p:txBody>
          <a:bodyPr>
            <a:spAutoFit/>
          </a:bodyPr>
          <a:lstStyle>
            <a:lvl1pPr marL="0" indent="0" algn="ctr">
              <a:spcBef>
                <a:spcPts val="0"/>
              </a:spcBef>
              <a:buSzTx/>
              <a:buNone/>
              <a:defRPr sz="3200">
                <a:solidFill>
                  <a:srgbClr val="FFFFFF"/>
                </a:solidFill>
                <a:latin typeface="Open Sans Bold"/>
                <a:ea typeface="Open Sans Bold"/>
                <a:cs typeface="Open Sans Bold"/>
                <a:sym typeface="Open Sans Bold"/>
              </a:defRPr>
            </a:lvl1pPr>
          </a:lstStyle>
          <a:p>
            <a:r>
              <a:t>A Powerful Creative Slide Presentation</a:t>
            </a:r>
          </a:p>
        </p:txBody>
      </p:sp>
      <p:sp>
        <p:nvSpPr>
          <p:cNvPr id="291" name="Shape 291"/>
          <p:cNvSpPr>
            <a:spLocks noGrp="1"/>
          </p:cNvSpPr>
          <p:nvPr>
            <p:ph type="body" sz="quarter" idx="24"/>
          </p:nvPr>
        </p:nvSpPr>
        <p:spPr>
          <a:xfrm>
            <a:off x="10030114" y="11493500"/>
            <a:ext cx="4218386" cy="681941"/>
          </a:xfrm>
          <a:prstGeom prst="rect">
            <a:avLst/>
          </a:prstGeom>
        </p:spPr>
        <p:txBody>
          <a:bodyPr anchor="t"/>
          <a:lstStyle>
            <a:lvl1pPr marL="0" indent="0" algn="ctr">
              <a:spcBef>
                <a:spcPts val="0"/>
              </a:spcBef>
              <a:buSzTx/>
              <a:buNone/>
              <a:defRPr sz="2400">
                <a:solidFill>
                  <a:srgbClr val="FFFFFF"/>
                </a:solidFill>
                <a:latin typeface="+mj-lt"/>
                <a:ea typeface="+mj-ea"/>
                <a:cs typeface="+mj-cs"/>
                <a:sym typeface="Work Sans"/>
              </a:defRPr>
            </a:lvl1pPr>
          </a:lstStyle>
          <a:p>
            <a:r>
              <a:t>START THE SHOW</a:t>
            </a:r>
          </a:p>
        </p:txBody>
      </p:sp>
      <p:sp>
        <p:nvSpPr>
          <p:cNvPr id="292" name="Shape 292"/>
          <p:cNvSpPr>
            <a:spLocks noGrp="1"/>
          </p:cNvSpPr>
          <p:nvPr>
            <p:ph type="body" sz="quarter" idx="25"/>
          </p:nvPr>
        </p:nvSpPr>
        <p:spPr>
          <a:xfrm>
            <a:off x="10287000" y="12103100"/>
            <a:ext cx="3704616" cy="0"/>
          </a:xfrm>
          <a:prstGeom prst="line">
            <a:avLst/>
          </a:prstGeom>
          <a:ln w="25400">
            <a:solidFill>
              <a:srgbClr val="FFFFFF"/>
            </a:solidFill>
          </a:ln>
        </p:spPr>
        <p:txBody>
          <a:bodyPr>
            <a:noAutofit/>
          </a:bodyPr>
          <a:lstStyle/>
          <a:p>
            <a:pPr marL="0" indent="0" algn="ctr">
              <a:spcBef>
                <a:spcPts val="0"/>
              </a:spcBef>
              <a:buSzTx/>
              <a:buNone/>
              <a:defRPr sz="3200">
                <a:solidFill>
                  <a:srgbClr val="000000"/>
                </a:solidFill>
                <a:latin typeface="+mn-lt"/>
                <a:ea typeface="+mn-ea"/>
                <a:cs typeface="+mn-cs"/>
                <a:sym typeface="Helvetica Light"/>
              </a:defRPr>
            </a:pPr>
            <a:endParaRPr/>
          </a:p>
        </p:txBody>
      </p:sp>
      <p:sp>
        <p:nvSpPr>
          <p:cNvPr id="293" name="Shape 293"/>
          <p:cNvSpPr>
            <a:spLocks noGrp="1"/>
          </p:cNvSpPr>
          <p:nvPr>
            <p:ph type="sldNum" sz="quarter" idx="2"/>
          </p:nvPr>
        </p:nvSpPr>
        <p:spPr>
          <a:prstGeom prst="rect">
            <a:avLst/>
          </a:prstGeom>
        </p:spPr>
        <p:txBody>
          <a:bodyPr/>
          <a:lstStyle/>
          <a:p>
            <a:fld id="{86CB4B4D-7CA3-9044-876B-883B54F8677D}" type="slidenum">
              <a:t>‹#›</a:t>
            </a:fld>
            <a:endParaRPr/>
          </a:p>
        </p:txBody>
      </p:sp>
      <p:sp>
        <p:nvSpPr>
          <p:cNvPr id="16" name="Ellipse 15"/>
          <p:cNvSpPr/>
          <p:nvPr userDrawn="1"/>
        </p:nvSpPr>
        <p:spPr>
          <a:xfrm>
            <a:off x="2505610" y="6037730"/>
            <a:ext cx="475129" cy="475129"/>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userDrawn="1"/>
        </p:nvSpPr>
        <p:spPr>
          <a:xfrm>
            <a:off x="3403600" y="3291544"/>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userDrawn="1"/>
        </p:nvSpPr>
        <p:spPr>
          <a:xfrm>
            <a:off x="4424057" y="9512300"/>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7846060" y="7738928"/>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16537273" y="6579669"/>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0165060" y="50419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15346317" y="10011963"/>
            <a:ext cx="385096" cy="385096"/>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1128736" y="104648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 name="Imag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66245" y="516581"/>
            <a:ext cx="1299954" cy="15052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
    <p:spTree>
      <p:nvGrpSpPr>
        <p:cNvPr id="1" name=""/>
        <p:cNvGrpSpPr/>
        <p:nvPr/>
      </p:nvGrpSpPr>
      <p:grpSpPr>
        <a:xfrm>
          <a:off x="0" y="0"/>
          <a:ext cx="0" cy="0"/>
          <a:chOff x="0" y="0"/>
          <a:chExt cx="0" cy="0"/>
        </a:xfrm>
      </p:grpSpPr>
      <p:sp>
        <p:nvSpPr>
          <p:cNvPr id="23" name="Ellipse 22"/>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Ellipse 18"/>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315" name="Apple iMac Retina.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13331" y="2098322"/>
            <a:ext cx="12718924" cy="10691225"/>
          </a:xfrm>
          <a:prstGeom prst="rect">
            <a:avLst/>
          </a:prstGeom>
          <a:ln w="12700">
            <a:miter lim="400000"/>
          </a:ln>
        </p:spPr>
      </p:pic>
      <p:sp>
        <p:nvSpPr>
          <p:cNvPr id="308" name="Shape 308"/>
          <p:cNvSpPr>
            <a:spLocks noGrp="1"/>
          </p:cNvSpPr>
          <p:nvPr>
            <p:ph type="body" sz="quarter" idx="21"/>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09" name="Shape 309"/>
          <p:cNvSpPr>
            <a:spLocks noGrp="1"/>
          </p:cNvSpPr>
          <p:nvPr>
            <p:ph type="body" sz="half" idx="22"/>
          </p:nvPr>
        </p:nvSpPr>
        <p:spPr>
          <a:xfrm>
            <a:off x="1414075" y="2776220"/>
            <a:ext cx="11623596" cy="7604760"/>
          </a:xfrm>
          <a:prstGeom prst="rect">
            <a:avLst/>
          </a:prstGeom>
        </p:spPr>
        <p:txBody>
          <a:bodyPr>
            <a:spAutoFit/>
          </a:bodyPr>
          <a:lstStyle/>
          <a:p>
            <a:pPr marL="0" indent="0">
              <a:lnSpc>
                <a:spcPct val="90000"/>
              </a:lnSpc>
              <a:spcBef>
                <a:spcPts val="0"/>
              </a:spcBef>
              <a:buSzTx/>
              <a:buNone/>
              <a:defRPr sz="18000">
                <a:solidFill>
                  <a:srgbClr val="343941"/>
                </a:solidFill>
                <a:latin typeface="+mj-lt"/>
                <a:ea typeface="+mj-ea"/>
                <a:cs typeface="+mj-cs"/>
                <a:sym typeface="Work Sans"/>
              </a:defRPr>
            </a:pPr>
            <a:r>
              <a:t>CIMA </a:t>
            </a:r>
          </a:p>
          <a:p>
            <a:pPr marL="0" indent="0">
              <a:lnSpc>
                <a:spcPct val="90000"/>
              </a:lnSpc>
              <a:spcBef>
                <a:spcPts val="0"/>
              </a:spcBef>
              <a:buSzTx/>
              <a:buNone/>
              <a:defRPr sz="18000">
                <a:solidFill>
                  <a:srgbClr val="343941"/>
                </a:solidFill>
                <a:latin typeface="+mj-lt"/>
                <a:ea typeface="+mj-ea"/>
                <a:cs typeface="+mj-cs"/>
                <a:sym typeface="Work Sans"/>
              </a:defRPr>
            </a:pPr>
            <a:r>
              <a:t>SLIDES</a:t>
            </a:r>
          </a:p>
          <a:p>
            <a:pPr marL="0" indent="0">
              <a:lnSpc>
                <a:spcPct val="90000"/>
              </a:lnSpc>
              <a:spcBef>
                <a:spcPts val="0"/>
              </a:spcBef>
              <a:buSzTx/>
              <a:buNone/>
              <a:defRPr sz="18000">
                <a:solidFill>
                  <a:srgbClr val="343941"/>
                </a:solidFill>
                <a:latin typeface="+mj-lt"/>
                <a:ea typeface="+mj-ea"/>
                <a:cs typeface="+mj-cs"/>
                <a:sym typeface="Work Sans"/>
              </a:defRPr>
            </a:pPr>
            <a:r>
              <a:t>KEYNOTE.</a:t>
            </a:r>
          </a:p>
        </p:txBody>
      </p:sp>
      <p:sp>
        <p:nvSpPr>
          <p:cNvPr id="312" name="Shape 312"/>
          <p:cNvSpPr>
            <a:spLocks noGrp="1"/>
          </p:cNvSpPr>
          <p:nvPr>
            <p:ph type="body" sz="quarter" idx="25"/>
          </p:nvPr>
        </p:nvSpPr>
        <p:spPr>
          <a:xfrm>
            <a:off x="1672126" y="10572750"/>
            <a:ext cx="9045278"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sp>
        <p:nvSpPr>
          <p:cNvPr id="314" name="Shape 314"/>
          <p:cNvSpPr>
            <a:spLocks noGrp="1"/>
          </p:cNvSpPr>
          <p:nvPr>
            <p:ph type="body" sz="quarter" idx="27"/>
          </p:nvPr>
        </p:nvSpPr>
        <p:spPr>
          <a:xfrm>
            <a:off x="17840662" y="5546710"/>
            <a:ext cx="5898476" cy="1028701"/>
          </a:xfrm>
          <a:prstGeom prst="rect">
            <a:avLst/>
          </a:prstGeom>
        </p:spPr>
        <p:txBody>
          <a:bodyPr>
            <a:spAutoFit/>
          </a:bodyPr>
          <a:lstStyle>
            <a:lvl1pPr marL="0" indent="0" algn="ctr">
              <a:lnSpc>
                <a:spcPct val="90000"/>
              </a:lnSpc>
              <a:spcBef>
                <a:spcPts val="0"/>
              </a:spcBef>
              <a:buSzTx/>
              <a:buNone/>
              <a:defRPr sz="6200">
                <a:solidFill>
                  <a:srgbClr val="FFFFFF"/>
                </a:solidFill>
                <a:latin typeface="+mj-lt"/>
                <a:ea typeface="+mj-ea"/>
                <a:cs typeface="+mj-cs"/>
                <a:sym typeface="Work Sans"/>
              </a:defRPr>
            </a:lvl1pPr>
          </a:lstStyle>
          <a:p>
            <a:r>
              <a:t>HELLO WORLD</a:t>
            </a:r>
          </a:p>
        </p:txBody>
      </p:sp>
      <p:sp>
        <p:nvSpPr>
          <p:cNvPr id="316" name="Shape 316"/>
          <p:cNvSpPr>
            <a:spLocks noGrp="1"/>
          </p:cNvSpPr>
          <p:nvPr>
            <p:ph type="sldNum" sz="quarter" idx="2"/>
          </p:nvPr>
        </p:nvSpPr>
        <p:spPr>
          <a:prstGeom prst="rect">
            <a:avLst/>
          </a:prstGeom>
        </p:spPr>
        <p:txBody>
          <a:bodyPr/>
          <a:lstStyle/>
          <a:p>
            <a:fld id="{86CB4B4D-7CA3-9044-876B-883B54F8677D}" type="slidenum">
              <a:t>‹#›</a:t>
            </a:fld>
            <a:endParaRPr/>
          </a:p>
        </p:txBody>
      </p:sp>
      <p:sp>
        <p:nvSpPr>
          <p:cNvPr id="5" name="Rectangle 4"/>
          <p:cNvSpPr/>
          <p:nvPr userDrawn="1"/>
        </p:nvSpPr>
        <p:spPr>
          <a:xfrm>
            <a:off x="15141844" y="2776220"/>
            <a:ext cx="11654726" cy="6553760"/>
          </a:xfrm>
          <a:prstGeom prst="rect">
            <a:avLst/>
          </a:prstGeom>
          <a:blipFill dpi="0" rotWithShape="1">
            <a:blip r:embed="rId3" cstate="email">
              <a:extLst>
                <a:ext uri="{28A0092B-C50C-407E-A947-70E740481C1C}">
                  <a14:useLocalDpi xmlns:a14="http://schemas.microsoft.com/office/drawing/2010/main"/>
                </a:ext>
              </a:extLst>
            </a:blip>
            <a:srcRect/>
            <a:tile tx="0" ty="-2540000" sx="35000" sy="35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ZoneTexte 5"/>
          <p:cNvSpPr txBox="1"/>
          <p:nvPr userDrawn="1"/>
        </p:nvSpPr>
        <p:spPr>
          <a:xfrm>
            <a:off x="17213729" y="5596940"/>
            <a:ext cx="7616234"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6200" b="1" i="0" u="none" strike="noStrike" cap="none" spc="0" normalizeH="0" baseline="0" dirty="0" smtClean="0">
                <a:ln>
                  <a:noFill/>
                </a:ln>
                <a:solidFill>
                  <a:schemeClr val="bg1"/>
                </a:solidFill>
                <a:effectLst/>
                <a:uFillTx/>
                <a:latin typeface="Work Sans" charset="0"/>
                <a:ea typeface="Work Sans" charset="0"/>
                <a:cs typeface="Work Sans" charset="0"/>
                <a:sym typeface="Helvetica Light"/>
              </a:rPr>
              <a:t>HELLO WORLD</a:t>
            </a:r>
            <a:endParaRPr kumimoji="0" lang="fr-FR" sz="6200" b="1" i="0" u="none" strike="noStrike" cap="none" spc="0" normalizeH="0" baseline="0" dirty="0">
              <a:ln>
                <a:noFill/>
              </a:ln>
              <a:solidFill>
                <a:schemeClr val="bg1"/>
              </a:solidFill>
              <a:effectLst/>
              <a:uFillTx/>
              <a:latin typeface="Work Sans" charset="0"/>
              <a:ea typeface="Work Sans" charset="0"/>
              <a:cs typeface="Work Sans" charset="0"/>
              <a:sym typeface="Helvetica Light"/>
            </a:endParaRPr>
          </a:p>
        </p:txBody>
      </p:sp>
      <p:sp>
        <p:nvSpPr>
          <p:cNvPr id="32" name="Rectangle 31"/>
          <p:cNvSpPr/>
          <p:nvPr userDrawn="1"/>
        </p:nvSpPr>
        <p:spPr>
          <a:xfrm>
            <a:off x="8140700" y="4094818"/>
            <a:ext cx="1320801" cy="4064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7" name="Image 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741150" y="410210"/>
            <a:ext cx="889000" cy="10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
    <p:spTree>
      <p:nvGrpSpPr>
        <p:cNvPr id="1" name=""/>
        <p:cNvGrpSpPr/>
        <p:nvPr/>
      </p:nvGrpSpPr>
      <p:grpSpPr>
        <a:xfrm>
          <a:off x="0" y="0"/>
          <a:ext cx="0" cy="0"/>
          <a:chOff x="0" y="0"/>
          <a:chExt cx="0" cy="0"/>
        </a:xfrm>
      </p:grpSpPr>
      <p:sp>
        <p:nvSpPr>
          <p:cNvPr id="39" name="Ellipse 38"/>
          <p:cNvSpPr/>
          <p:nvPr userDrawn="1"/>
        </p:nvSpPr>
        <p:spPr>
          <a:xfrm>
            <a:off x="1284716" y="10526065"/>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Ellipse 37"/>
          <p:cNvSpPr/>
          <p:nvPr userDrawn="1"/>
        </p:nvSpPr>
        <p:spPr>
          <a:xfrm>
            <a:off x="1221210" y="8084846"/>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 name="Ellipse 2"/>
          <p:cNvSpPr/>
          <p:nvPr userDrawn="1"/>
        </p:nvSpPr>
        <p:spPr>
          <a:xfrm>
            <a:off x="1221210" y="5643627"/>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336" name="Apple iMac Retina.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11277" y="4069639"/>
            <a:ext cx="9924492" cy="8342293"/>
          </a:xfrm>
          <a:prstGeom prst="rect">
            <a:avLst/>
          </a:prstGeom>
          <a:ln w="12700">
            <a:miter lim="400000"/>
          </a:ln>
        </p:spPr>
      </p:pic>
      <p:sp>
        <p:nvSpPr>
          <p:cNvPr id="30" name="Ellipse 29"/>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Triangle 30"/>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Ellipse 25"/>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riangle 26"/>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Ellipse 27"/>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2" name="Shape 332"/>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37" name="Shape 337"/>
          <p:cNvSpPr>
            <a:spLocks noGrp="1"/>
          </p:cNvSpPr>
          <p:nvPr>
            <p:ph type="body" sz="quarter" idx="26"/>
          </p:nvPr>
        </p:nvSpPr>
        <p:spPr>
          <a:xfrm>
            <a:off x="1329939" y="2746568"/>
            <a:ext cx="10205096"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 SLIDES</a:t>
            </a:r>
          </a:p>
        </p:txBody>
      </p:sp>
      <p:sp>
        <p:nvSpPr>
          <p:cNvPr id="338" name="Shape 338"/>
          <p:cNvSpPr>
            <a:spLocks noGrp="1"/>
          </p:cNvSpPr>
          <p:nvPr>
            <p:ph type="body" sz="quarter" idx="27"/>
          </p:nvPr>
        </p:nvSpPr>
        <p:spPr>
          <a:xfrm>
            <a:off x="3210091" y="5428681"/>
            <a:ext cx="8307939"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339" name="Shape 339"/>
          <p:cNvSpPr>
            <a:spLocks noGrp="1"/>
          </p:cNvSpPr>
          <p:nvPr>
            <p:ph type="body" sz="quarter" idx="28"/>
          </p:nvPr>
        </p:nvSpPr>
        <p:spPr>
          <a:xfrm>
            <a:off x="1602385" y="5776724"/>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t>1</a:t>
            </a:r>
          </a:p>
        </p:txBody>
      </p:sp>
      <p:sp>
        <p:nvSpPr>
          <p:cNvPr id="341" name="Shape 341"/>
          <p:cNvSpPr>
            <a:spLocks noGrp="1"/>
          </p:cNvSpPr>
          <p:nvPr>
            <p:ph type="body" sz="quarter" idx="30"/>
          </p:nvPr>
        </p:nvSpPr>
        <p:spPr>
          <a:xfrm>
            <a:off x="3210091" y="7841681"/>
            <a:ext cx="8307939"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342" name="Shape 342"/>
          <p:cNvSpPr>
            <a:spLocks noGrp="1"/>
          </p:cNvSpPr>
          <p:nvPr>
            <p:ph type="body" sz="quarter" idx="31"/>
          </p:nvPr>
        </p:nvSpPr>
        <p:spPr>
          <a:xfrm>
            <a:off x="1602384" y="8181425"/>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t>2</a:t>
            </a:r>
          </a:p>
        </p:txBody>
      </p:sp>
      <p:sp>
        <p:nvSpPr>
          <p:cNvPr id="344" name="Shape 344"/>
          <p:cNvSpPr>
            <a:spLocks noGrp="1"/>
          </p:cNvSpPr>
          <p:nvPr>
            <p:ph type="body" sz="quarter" idx="33"/>
          </p:nvPr>
        </p:nvSpPr>
        <p:spPr>
          <a:xfrm>
            <a:off x="3210091" y="10381681"/>
            <a:ext cx="8307939"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345" name="Shape 345"/>
          <p:cNvSpPr>
            <a:spLocks noGrp="1"/>
          </p:cNvSpPr>
          <p:nvPr>
            <p:ph type="body" sz="quarter" idx="34"/>
          </p:nvPr>
        </p:nvSpPr>
        <p:spPr>
          <a:xfrm>
            <a:off x="1679178" y="10692831"/>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t>3</a:t>
            </a:r>
          </a:p>
        </p:txBody>
      </p:sp>
      <p:sp>
        <p:nvSpPr>
          <p:cNvPr id="346" name="Shape 346"/>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741150" y="607568"/>
            <a:ext cx="889000" cy="1016000"/>
          </a:xfrm>
          <a:prstGeom prst="rect">
            <a:avLst/>
          </a:prstGeom>
        </p:spPr>
      </p:pic>
      <p:sp>
        <p:nvSpPr>
          <p:cNvPr id="35" name="Rectangle 34"/>
          <p:cNvSpPr/>
          <p:nvPr userDrawn="1"/>
        </p:nvSpPr>
        <p:spPr>
          <a:xfrm>
            <a:off x="12928268" y="4601008"/>
            <a:ext cx="9101737" cy="5118147"/>
          </a:xfrm>
          <a:prstGeom prst="rect">
            <a:avLst/>
          </a:prstGeom>
          <a:blipFill dpi="0" rotWithShape="1">
            <a:blip r:embed="rId4" cstate="email">
              <a:extLst>
                <a:ext uri="{28A0092B-C50C-407E-A947-70E740481C1C}">
                  <a14:useLocalDpi xmlns:a14="http://schemas.microsoft.com/office/drawing/2010/main"/>
                </a:ext>
              </a:extLst>
            </a:blip>
            <a:srcRect/>
            <a:tile tx="-1270000" ty="-3810000" sx="35000" sy="35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ZoneTexte 35"/>
          <p:cNvSpPr txBox="1"/>
          <p:nvPr userDrawn="1"/>
        </p:nvSpPr>
        <p:spPr>
          <a:xfrm>
            <a:off x="13665406" y="6727612"/>
            <a:ext cx="7616234"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6200" b="1" i="0" u="none" strike="noStrike" cap="none" spc="0" normalizeH="0" baseline="0" dirty="0" smtClean="0">
                <a:ln>
                  <a:noFill/>
                </a:ln>
                <a:solidFill>
                  <a:schemeClr val="bg1"/>
                </a:solidFill>
                <a:effectLst/>
                <a:uFillTx/>
                <a:latin typeface="Work Sans" charset="0"/>
                <a:ea typeface="Work Sans" charset="0"/>
                <a:cs typeface="Work Sans" charset="0"/>
                <a:sym typeface="Helvetica Light"/>
              </a:rPr>
              <a:t>HELLO WORLD</a:t>
            </a:r>
            <a:endParaRPr kumimoji="0" lang="fr-FR" sz="6200" b="1" i="0" u="none" strike="noStrike" cap="none" spc="0" normalizeH="0" baseline="0" dirty="0">
              <a:ln>
                <a:noFill/>
              </a:ln>
              <a:solidFill>
                <a:schemeClr val="bg1"/>
              </a:solidFill>
              <a:effectLst/>
              <a:uFillTx/>
              <a:latin typeface="Work Sans" charset="0"/>
              <a:ea typeface="Work Sans" charset="0"/>
              <a:cs typeface="Work Sans" charset="0"/>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
    <p:spTree>
      <p:nvGrpSpPr>
        <p:cNvPr id="1" name=""/>
        <p:cNvGrpSpPr/>
        <p:nvPr/>
      </p:nvGrpSpPr>
      <p:grpSpPr>
        <a:xfrm>
          <a:off x="0" y="0"/>
          <a:ext cx="0" cy="0"/>
          <a:chOff x="0" y="0"/>
          <a:chExt cx="0" cy="0"/>
        </a:xfrm>
      </p:grpSpPr>
      <p:sp>
        <p:nvSpPr>
          <p:cNvPr id="22" name="Ellipse 21"/>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368" name="Apple Thunderbolt Displ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1401" y="6137024"/>
            <a:ext cx="11504729" cy="8909552"/>
          </a:xfrm>
          <a:prstGeom prst="rect">
            <a:avLst/>
          </a:prstGeom>
          <a:ln w="12700">
            <a:miter lim="400000"/>
          </a:ln>
        </p:spPr>
      </p:pic>
      <p:pic>
        <p:nvPicPr>
          <p:cNvPr id="365" name="Apple Thunderbolt Displ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0401" y="6137024"/>
            <a:ext cx="11504728" cy="8909552"/>
          </a:xfrm>
          <a:prstGeom prst="rect">
            <a:avLst/>
          </a:prstGeom>
          <a:ln w="12700">
            <a:miter lim="400000"/>
          </a:ln>
        </p:spPr>
      </p:pic>
      <p:sp>
        <p:nvSpPr>
          <p:cNvPr id="26" name="Ellipse 25"/>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riangle 26"/>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Ellipse 27"/>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Ellipse 23"/>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1" name="Shape 361"/>
          <p:cNvSpPr>
            <a:spLocks noGrp="1"/>
          </p:cNvSpPr>
          <p:nvPr>
            <p:ph type="body" sz="quarter" idx="21"/>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69" name="Shape 369"/>
          <p:cNvSpPr>
            <a:spLocks noGrp="1"/>
          </p:cNvSpPr>
          <p:nvPr>
            <p:ph type="body" sz="quarter" idx="27"/>
          </p:nvPr>
        </p:nvSpPr>
        <p:spPr>
          <a:xfrm>
            <a:off x="4317905" y="2593453"/>
            <a:ext cx="15642804" cy="2781301"/>
          </a:xfrm>
          <a:prstGeom prst="rect">
            <a:avLst/>
          </a:prstGeom>
        </p:spPr>
        <p:txBody>
          <a:bodyPr>
            <a:spAutoFit/>
          </a:bodyPr>
          <a:lstStyle>
            <a:lvl1pPr marL="0" indent="0" algn="ctr">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370" name="Shape 370"/>
          <p:cNvSpPr>
            <a:spLocks noGrp="1"/>
          </p:cNvSpPr>
          <p:nvPr>
            <p:ph type="body" sz="quarter" idx="28"/>
          </p:nvPr>
        </p:nvSpPr>
        <p:spPr>
          <a:xfrm>
            <a:off x="7963439" y="5092226"/>
            <a:ext cx="8351735"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sp>
        <p:nvSpPr>
          <p:cNvPr id="371" name="Shape 371"/>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741150" y="520554"/>
            <a:ext cx="889000" cy="1016000"/>
          </a:xfrm>
          <a:prstGeom prst="rect">
            <a:avLst/>
          </a:prstGeom>
        </p:spPr>
      </p:pic>
      <p:sp>
        <p:nvSpPr>
          <p:cNvPr id="30" name="Rectangle 29"/>
          <p:cNvSpPr/>
          <p:nvPr userDrawn="1"/>
        </p:nvSpPr>
        <p:spPr>
          <a:xfrm>
            <a:off x="1040025" y="6698690"/>
            <a:ext cx="10540254" cy="5927063"/>
          </a:xfrm>
          <a:prstGeom prst="rect">
            <a:avLst/>
          </a:prstGeom>
          <a:blipFill dpi="0" rotWithShape="1">
            <a:blip r:embed="rId4" cstate="email">
              <a:extLst>
                <a:ext uri="{28A0092B-C50C-407E-A947-70E740481C1C}">
                  <a14:useLocalDpi xmlns:a14="http://schemas.microsoft.com/office/drawing/2010/main"/>
                </a:ext>
              </a:extLst>
            </a:blip>
            <a:srcRect/>
            <a:tile tx="0" ty="-2540000" sx="35000" sy="35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ZoneTexte 30"/>
          <p:cNvSpPr txBox="1"/>
          <p:nvPr userDrawn="1"/>
        </p:nvSpPr>
        <p:spPr>
          <a:xfrm>
            <a:off x="2524648" y="9252640"/>
            <a:ext cx="7616234"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6200" b="1" i="0" u="none" strike="noStrike" cap="none" spc="0" normalizeH="0" baseline="0" dirty="0" smtClean="0">
                <a:ln>
                  <a:noFill/>
                </a:ln>
                <a:solidFill>
                  <a:schemeClr val="bg1"/>
                </a:solidFill>
                <a:effectLst/>
                <a:uFillTx/>
                <a:latin typeface="Work Sans" charset="0"/>
                <a:ea typeface="Work Sans" charset="0"/>
                <a:cs typeface="Work Sans" charset="0"/>
                <a:sym typeface="Helvetica Light"/>
              </a:rPr>
              <a:t>HELLO WORLD</a:t>
            </a:r>
            <a:endParaRPr kumimoji="0" lang="fr-FR" sz="6200" b="1" i="0" u="none" strike="noStrike" cap="none" spc="0" normalizeH="0" baseline="0" dirty="0">
              <a:ln>
                <a:noFill/>
              </a:ln>
              <a:solidFill>
                <a:schemeClr val="bg1"/>
              </a:solidFill>
              <a:effectLst/>
              <a:uFillTx/>
              <a:latin typeface="Work Sans" charset="0"/>
              <a:ea typeface="Work Sans" charset="0"/>
              <a:cs typeface="Work Sans" charset="0"/>
              <a:sym typeface="Helvetica Light"/>
            </a:endParaRPr>
          </a:p>
        </p:txBody>
      </p:sp>
      <p:sp>
        <p:nvSpPr>
          <p:cNvPr id="32" name="Rectangle 31"/>
          <p:cNvSpPr/>
          <p:nvPr userDrawn="1"/>
        </p:nvSpPr>
        <p:spPr>
          <a:xfrm>
            <a:off x="12854763" y="6679486"/>
            <a:ext cx="10540254" cy="5927063"/>
          </a:xfrm>
          <a:prstGeom prst="rect">
            <a:avLst/>
          </a:prstGeom>
          <a:blipFill dpi="0" rotWithShape="1">
            <a:blip r:embed="rId4" cstate="email">
              <a:extLst>
                <a:ext uri="{28A0092B-C50C-407E-A947-70E740481C1C}">
                  <a14:useLocalDpi xmlns:a14="http://schemas.microsoft.com/office/drawing/2010/main"/>
                </a:ext>
              </a:extLst>
            </a:blip>
            <a:srcRect/>
            <a:tile tx="0" ty="-2540000" sx="35000" sy="35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ZoneTexte 32"/>
          <p:cNvSpPr txBox="1"/>
          <p:nvPr userDrawn="1"/>
        </p:nvSpPr>
        <p:spPr>
          <a:xfrm>
            <a:off x="14339386" y="9233436"/>
            <a:ext cx="7616234"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6200" b="1" i="0" u="none" strike="noStrike" cap="none" spc="0" normalizeH="0" baseline="0" dirty="0" smtClean="0">
                <a:ln>
                  <a:noFill/>
                </a:ln>
                <a:solidFill>
                  <a:schemeClr val="bg1"/>
                </a:solidFill>
                <a:effectLst/>
                <a:uFillTx/>
                <a:latin typeface="Work Sans" charset="0"/>
                <a:ea typeface="Work Sans" charset="0"/>
                <a:cs typeface="Work Sans" charset="0"/>
                <a:sym typeface="Helvetica Light"/>
              </a:rPr>
              <a:t>HELLO WORLD</a:t>
            </a:r>
            <a:endParaRPr kumimoji="0" lang="fr-FR" sz="6200" b="1" i="0" u="none" strike="noStrike" cap="none" spc="0" normalizeH="0" baseline="0" dirty="0">
              <a:ln>
                <a:noFill/>
              </a:ln>
              <a:solidFill>
                <a:schemeClr val="bg1"/>
              </a:solidFill>
              <a:effectLst/>
              <a:uFillTx/>
              <a:latin typeface="Work Sans" charset="0"/>
              <a:ea typeface="Work Sans" charset="0"/>
              <a:cs typeface="Work Sans" charset="0"/>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
    <p:spTree>
      <p:nvGrpSpPr>
        <p:cNvPr id="1" name=""/>
        <p:cNvGrpSpPr/>
        <p:nvPr/>
      </p:nvGrpSpPr>
      <p:grpSpPr>
        <a:xfrm>
          <a:off x="0" y="0"/>
          <a:ext cx="0" cy="0"/>
          <a:chOff x="0" y="0"/>
          <a:chExt cx="0" cy="0"/>
        </a:xfrm>
      </p:grpSpPr>
      <p:sp>
        <p:nvSpPr>
          <p:cNvPr id="23" name="Ellipse 22"/>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Ellipse 18"/>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389" name="Apple Thunderbolt Displ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0296" y="4740024"/>
            <a:ext cx="18823408" cy="14577323"/>
          </a:xfrm>
          <a:prstGeom prst="rect">
            <a:avLst/>
          </a:prstGeom>
          <a:ln w="12700">
            <a:miter lim="400000"/>
          </a:ln>
        </p:spPr>
      </p:pic>
      <p:sp>
        <p:nvSpPr>
          <p:cNvPr id="386" name="Shape 386"/>
          <p:cNvSpPr>
            <a:spLocks noGrp="1"/>
          </p:cNvSpPr>
          <p:nvPr>
            <p:ph type="body" sz="quarter" idx="21"/>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90" name="Shape 390"/>
          <p:cNvSpPr>
            <a:spLocks noGrp="1"/>
          </p:cNvSpPr>
          <p:nvPr>
            <p:ph type="body" sz="quarter" idx="24"/>
          </p:nvPr>
        </p:nvSpPr>
        <p:spPr>
          <a:xfrm>
            <a:off x="2840502" y="873575"/>
            <a:ext cx="6280981" cy="2781301"/>
          </a:xfrm>
          <a:prstGeom prst="rect">
            <a:avLst/>
          </a:prstGeom>
        </p:spPr>
        <p:txBody>
          <a:bodyPr>
            <a:spAutoFit/>
          </a:bodyPr>
          <a:lstStyle>
            <a:lvl1pPr marL="0" indent="0">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391" name="Shape 391"/>
          <p:cNvSpPr>
            <a:spLocks noGrp="1"/>
          </p:cNvSpPr>
          <p:nvPr>
            <p:ph type="body" sz="quarter" idx="25"/>
          </p:nvPr>
        </p:nvSpPr>
        <p:spPr>
          <a:xfrm>
            <a:off x="10342379" y="1489525"/>
            <a:ext cx="11199560"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
        <p:nvSpPr>
          <p:cNvPr id="392" name="Shape 392"/>
          <p:cNvSpPr>
            <a:spLocks noGrp="1"/>
          </p:cNvSpPr>
          <p:nvPr>
            <p:ph type="sldNum" sz="quarter" idx="2"/>
          </p:nvPr>
        </p:nvSpPr>
        <p:spPr>
          <a:prstGeom prst="rect">
            <a:avLst/>
          </a:prstGeom>
        </p:spPr>
        <p:txBody>
          <a:bodyPr/>
          <a:lstStyle/>
          <a:p>
            <a:fld id="{86CB4B4D-7CA3-9044-876B-883B54F8677D}" type="slidenum">
              <a:t>‹#›</a:t>
            </a:fld>
            <a:endParaRPr/>
          </a:p>
        </p:txBody>
      </p:sp>
      <p:sp>
        <p:nvSpPr>
          <p:cNvPr id="2" name="Rectangle 1"/>
          <p:cNvSpPr/>
          <p:nvPr userDrawn="1"/>
        </p:nvSpPr>
        <p:spPr>
          <a:xfrm>
            <a:off x="3585411" y="5630779"/>
            <a:ext cx="17277347" cy="9721516"/>
          </a:xfrm>
          <a:prstGeom prst="rect">
            <a:avLst/>
          </a:prstGeom>
          <a:blipFill rotWithShape="1">
            <a:blip r:embed="rId3" cstate="email">
              <a:extLst>
                <a:ext uri="{28A0092B-C50C-407E-A947-70E740481C1C}">
                  <a14:useLocalDpi xmlns:a14="http://schemas.microsoft.com/office/drawing/2010/main"/>
                </a:ext>
              </a:extLst>
            </a:blip>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ZoneTexte 17"/>
          <p:cNvSpPr txBox="1"/>
          <p:nvPr userDrawn="1"/>
        </p:nvSpPr>
        <p:spPr>
          <a:xfrm>
            <a:off x="8377533" y="7543000"/>
            <a:ext cx="7616234"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6200" b="1" i="0" u="none" strike="noStrike" cap="none" spc="0" normalizeH="0" baseline="0" dirty="0" smtClean="0">
                <a:ln>
                  <a:noFill/>
                </a:ln>
                <a:solidFill>
                  <a:schemeClr val="bg1"/>
                </a:solidFill>
                <a:effectLst/>
                <a:uFillTx/>
                <a:latin typeface="Work Sans" charset="0"/>
                <a:ea typeface="Work Sans" charset="0"/>
                <a:cs typeface="Work Sans" charset="0"/>
                <a:sym typeface="Helvetica Light"/>
              </a:rPr>
              <a:t>HELLO WORLD</a:t>
            </a:r>
            <a:endParaRPr kumimoji="0" lang="fr-FR" sz="6200" b="1" i="0" u="none" strike="noStrike" cap="none" spc="0" normalizeH="0" baseline="0" dirty="0">
              <a:ln>
                <a:noFill/>
              </a:ln>
              <a:solidFill>
                <a:schemeClr val="bg1"/>
              </a:solidFill>
              <a:effectLst/>
              <a:uFillTx/>
              <a:latin typeface="Work Sans" charset="0"/>
              <a:ea typeface="Work Sans" charset="0"/>
              <a:cs typeface="Work Sans" charset="0"/>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
    <p:spTree>
      <p:nvGrpSpPr>
        <p:cNvPr id="1" name=""/>
        <p:cNvGrpSpPr/>
        <p:nvPr/>
      </p:nvGrpSpPr>
      <p:grpSpPr>
        <a:xfrm>
          <a:off x="0" y="0"/>
          <a:ext cx="0" cy="0"/>
          <a:chOff x="0" y="0"/>
          <a:chExt cx="0" cy="0"/>
        </a:xfrm>
      </p:grpSpPr>
      <p:sp>
        <p:nvSpPr>
          <p:cNvPr id="35" name="Ellipse 34"/>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415" name="Apple Thunderbolt Displ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24716" y="3880120"/>
            <a:ext cx="10591756" cy="8202524"/>
          </a:xfrm>
          <a:prstGeom prst="rect">
            <a:avLst/>
          </a:prstGeom>
          <a:ln w="12700">
            <a:miter lim="400000"/>
          </a:ln>
        </p:spPr>
      </p:pic>
      <p:sp>
        <p:nvSpPr>
          <p:cNvPr id="33" name="Ellipse 32"/>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Triangle 33"/>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Triangle 35"/>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Ellipse 30"/>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riangle 31"/>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07" name="Shape 407"/>
          <p:cNvSpPr>
            <a:spLocks noGrp="1"/>
          </p:cNvSpPr>
          <p:nvPr>
            <p:ph type="body" sz="quarter" idx="21"/>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09" name="Shape 409"/>
          <p:cNvSpPr>
            <a:spLocks noGrp="1"/>
          </p:cNvSpPr>
          <p:nvPr>
            <p:ph type="body" sz="quarter" idx="23"/>
          </p:nvPr>
        </p:nvSpPr>
        <p:spPr>
          <a:xfrm>
            <a:off x="1511361" y="2831405"/>
            <a:ext cx="10205096"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 SLIDES</a:t>
            </a:r>
          </a:p>
        </p:txBody>
      </p:sp>
      <p:sp>
        <p:nvSpPr>
          <p:cNvPr id="411" name="Shape 411"/>
          <p:cNvSpPr>
            <a:spLocks noGrp="1"/>
          </p:cNvSpPr>
          <p:nvPr>
            <p:ph type="body" sz="quarter" idx="25"/>
          </p:nvPr>
        </p:nvSpPr>
        <p:spPr>
          <a:xfrm>
            <a:off x="6620954" y="6867808"/>
            <a:ext cx="4968502" cy="1549401"/>
          </a:xfrm>
          <a:prstGeom prst="rect">
            <a:avLst/>
          </a:prstGeom>
        </p:spPr>
        <p:txBody>
          <a:bodyPr>
            <a:spAutoFit/>
          </a:bodyPr>
          <a:lstStyle>
            <a:lvl1pPr marL="0" indent="0" algn="ctr">
              <a:spcBef>
                <a:spcPts val="0"/>
              </a:spcBef>
              <a:buSzTx/>
              <a:buNone/>
              <a:defRPr sz="2800">
                <a:latin typeface="Open Sans Bold"/>
                <a:ea typeface="Open Sans Bold"/>
                <a:cs typeface="Open Sans Bold"/>
                <a:sym typeface="Open Sans Bold"/>
              </a:defRPr>
            </a:lvl1pPr>
          </a:lstStyle>
          <a:p>
            <a:r>
              <a:t>Lorem ipsum dolor sit amet, consectetur adipisicing elit.</a:t>
            </a:r>
          </a:p>
        </p:txBody>
      </p:sp>
      <p:sp>
        <p:nvSpPr>
          <p:cNvPr id="417" name="Shape 417"/>
          <p:cNvSpPr>
            <a:spLocks noGrp="1"/>
          </p:cNvSpPr>
          <p:nvPr>
            <p:ph type="body" sz="quarter" idx="30"/>
          </p:nvPr>
        </p:nvSpPr>
        <p:spPr>
          <a:xfrm>
            <a:off x="1225191" y="6867808"/>
            <a:ext cx="4968503" cy="1549401"/>
          </a:xfrm>
          <a:prstGeom prst="rect">
            <a:avLst/>
          </a:prstGeom>
        </p:spPr>
        <p:txBody>
          <a:bodyPr>
            <a:spAutoFit/>
          </a:bodyPr>
          <a:lstStyle>
            <a:lvl1pPr marL="0" indent="0" algn="ctr">
              <a:spcBef>
                <a:spcPts val="0"/>
              </a:spcBef>
              <a:buSzTx/>
              <a:buNone/>
              <a:defRPr sz="2800">
                <a:latin typeface="Open Sans Bold"/>
                <a:ea typeface="Open Sans Bold"/>
                <a:cs typeface="Open Sans Bold"/>
                <a:sym typeface="Open Sans Bold"/>
              </a:defRPr>
            </a:lvl1pPr>
          </a:lstStyle>
          <a:p>
            <a:r>
              <a:t>Lorem ipsum dolor sit amet, consectetur adipisicing elit.</a:t>
            </a:r>
          </a:p>
        </p:txBody>
      </p:sp>
      <p:sp>
        <p:nvSpPr>
          <p:cNvPr id="420" name="Shape 420"/>
          <p:cNvSpPr>
            <a:spLocks noGrp="1"/>
          </p:cNvSpPr>
          <p:nvPr>
            <p:ph type="body" sz="quarter" idx="33"/>
          </p:nvPr>
        </p:nvSpPr>
        <p:spPr>
          <a:xfrm>
            <a:off x="6608254" y="10550808"/>
            <a:ext cx="4968502" cy="1549401"/>
          </a:xfrm>
          <a:prstGeom prst="rect">
            <a:avLst/>
          </a:prstGeom>
        </p:spPr>
        <p:txBody>
          <a:bodyPr>
            <a:spAutoFit/>
          </a:bodyPr>
          <a:lstStyle>
            <a:lvl1pPr marL="0" indent="0" algn="ctr">
              <a:spcBef>
                <a:spcPts val="0"/>
              </a:spcBef>
              <a:buSzTx/>
              <a:buNone/>
              <a:defRPr sz="2800">
                <a:latin typeface="Open Sans Bold"/>
                <a:ea typeface="Open Sans Bold"/>
                <a:cs typeface="Open Sans Bold"/>
                <a:sym typeface="Open Sans Bold"/>
              </a:defRPr>
            </a:lvl1pPr>
          </a:lstStyle>
          <a:p>
            <a:r>
              <a:t>Lorem ipsum dolor sit amet, consectetur adipisicing elit.</a:t>
            </a:r>
          </a:p>
        </p:txBody>
      </p:sp>
      <p:sp>
        <p:nvSpPr>
          <p:cNvPr id="423" name="Shape 423"/>
          <p:cNvSpPr>
            <a:spLocks noGrp="1"/>
          </p:cNvSpPr>
          <p:nvPr>
            <p:ph type="body" sz="quarter" idx="36"/>
          </p:nvPr>
        </p:nvSpPr>
        <p:spPr>
          <a:xfrm>
            <a:off x="1212491" y="10550808"/>
            <a:ext cx="4968503" cy="1549401"/>
          </a:xfrm>
          <a:prstGeom prst="rect">
            <a:avLst/>
          </a:prstGeom>
        </p:spPr>
        <p:txBody>
          <a:bodyPr>
            <a:spAutoFit/>
          </a:bodyPr>
          <a:lstStyle>
            <a:lvl1pPr marL="0" indent="0" algn="ctr">
              <a:spcBef>
                <a:spcPts val="0"/>
              </a:spcBef>
              <a:buSzTx/>
              <a:buNone/>
              <a:defRPr sz="2800">
                <a:latin typeface="Open Sans Bold"/>
                <a:ea typeface="Open Sans Bold"/>
                <a:cs typeface="Open Sans Bold"/>
                <a:sym typeface="Open Sans Bold"/>
              </a:defRPr>
            </a:lvl1pPr>
          </a:lstStyle>
          <a:p>
            <a:r>
              <a:t>Lorem ipsum dolor sit amet, consectetur adipisicing elit.</a:t>
            </a:r>
          </a:p>
        </p:txBody>
      </p:sp>
      <p:sp>
        <p:nvSpPr>
          <p:cNvPr id="425" name="Shape 425"/>
          <p:cNvSpPr>
            <a:spLocks noGrp="1"/>
          </p:cNvSpPr>
          <p:nvPr>
            <p:ph type="sldNum" sz="quarter" idx="2"/>
          </p:nvPr>
        </p:nvSpPr>
        <p:spPr>
          <a:prstGeom prst="rect">
            <a:avLst/>
          </a:prstGeom>
        </p:spPr>
        <p:txBody>
          <a:bodyPr/>
          <a:lstStyle/>
          <a:p>
            <a:fld id="{86CB4B4D-7CA3-9044-876B-883B54F8677D}" type="slidenum">
              <a:t>‹#›</a:t>
            </a:fld>
            <a:endParaRPr/>
          </a:p>
        </p:txBody>
      </p:sp>
      <p:sp>
        <p:nvSpPr>
          <p:cNvPr id="37" name="Ellipse 36"/>
          <p:cNvSpPr/>
          <p:nvPr userDrawn="1"/>
        </p:nvSpPr>
        <p:spPr>
          <a:xfrm>
            <a:off x="3073505" y="5416801"/>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Shape 339"/>
          <p:cNvSpPr>
            <a:spLocks noGrp="1"/>
          </p:cNvSpPr>
          <p:nvPr>
            <p:ph type="body" sz="quarter" idx="37"/>
          </p:nvPr>
        </p:nvSpPr>
        <p:spPr>
          <a:xfrm>
            <a:off x="3454680" y="5549898"/>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dirty="0"/>
              <a:t>1</a:t>
            </a:r>
          </a:p>
        </p:txBody>
      </p:sp>
      <p:sp>
        <p:nvSpPr>
          <p:cNvPr id="39" name="Ellipse 38"/>
          <p:cNvSpPr/>
          <p:nvPr userDrawn="1"/>
        </p:nvSpPr>
        <p:spPr>
          <a:xfrm>
            <a:off x="8419059" y="5411721"/>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0" name="Shape 339"/>
          <p:cNvSpPr>
            <a:spLocks noGrp="1"/>
          </p:cNvSpPr>
          <p:nvPr>
            <p:ph type="body" sz="quarter" idx="38" hasCustomPrompt="1"/>
          </p:nvPr>
        </p:nvSpPr>
        <p:spPr>
          <a:xfrm>
            <a:off x="8800234" y="5544818"/>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2</a:t>
            </a:r>
            <a:endParaRPr dirty="0"/>
          </a:p>
        </p:txBody>
      </p:sp>
      <p:sp>
        <p:nvSpPr>
          <p:cNvPr id="41" name="Ellipse 40"/>
          <p:cNvSpPr/>
          <p:nvPr userDrawn="1"/>
        </p:nvSpPr>
        <p:spPr>
          <a:xfrm>
            <a:off x="3073505" y="9147589"/>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2" name="Shape 339"/>
          <p:cNvSpPr>
            <a:spLocks noGrp="1"/>
          </p:cNvSpPr>
          <p:nvPr>
            <p:ph type="body" sz="quarter" idx="39" hasCustomPrompt="1"/>
          </p:nvPr>
        </p:nvSpPr>
        <p:spPr>
          <a:xfrm>
            <a:off x="3454680" y="9280686"/>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3</a:t>
            </a:r>
            <a:endParaRPr dirty="0"/>
          </a:p>
        </p:txBody>
      </p:sp>
      <p:sp>
        <p:nvSpPr>
          <p:cNvPr id="43" name="Ellipse 42"/>
          <p:cNvSpPr/>
          <p:nvPr userDrawn="1"/>
        </p:nvSpPr>
        <p:spPr>
          <a:xfrm>
            <a:off x="8419059" y="9182569"/>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4" name="Shape 339"/>
          <p:cNvSpPr>
            <a:spLocks noGrp="1"/>
          </p:cNvSpPr>
          <p:nvPr>
            <p:ph type="body" sz="quarter" idx="40" hasCustomPrompt="1"/>
          </p:nvPr>
        </p:nvSpPr>
        <p:spPr>
          <a:xfrm>
            <a:off x="8800234" y="9315666"/>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4</a:t>
            </a:r>
            <a:endParaRPr dirty="0"/>
          </a:p>
        </p:txBody>
      </p:sp>
      <p:sp>
        <p:nvSpPr>
          <p:cNvPr id="45" name="Rectangle 44"/>
          <p:cNvSpPr/>
          <p:nvPr userDrawn="1"/>
        </p:nvSpPr>
        <p:spPr>
          <a:xfrm>
            <a:off x="12975333" y="4386968"/>
            <a:ext cx="9692162" cy="5450159"/>
          </a:xfrm>
          <a:prstGeom prst="rect">
            <a:avLst/>
          </a:prstGeom>
          <a:blipFill dpi="0" rotWithShape="1">
            <a:blip r:embed="rId3" cstate="email">
              <a:extLst>
                <a:ext uri="{28A0092B-C50C-407E-A947-70E740481C1C}">
                  <a14:useLocalDpi xmlns:a14="http://schemas.microsoft.com/office/drawing/2010/main"/>
                </a:ext>
              </a:extLst>
            </a:blip>
            <a:srcRect/>
            <a:tile tx="-1270000" ty="-3810000" sx="35000" sy="35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6" name="ZoneTexte 45"/>
          <p:cNvSpPr txBox="1"/>
          <p:nvPr userDrawn="1"/>
        </p:nvSpPr>
        <p:spPr>
          <a:xfrm>
            <a:off x="14125061" y="6653640"/>
            <a:ext cx="7616234"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FR" sz="6200" b="1" i="0" u="none" strike="noStrike" cap="none" spc="0" normalizeH="0" baseline="0" dirty="0" smtClean="0">
                <a:ln>
                  <a:noFill/>
                </a:ln>
                <a:solidFill>
                  <a:schemeClr val="bg1"/>
                </a:solidFill>
                <a:effectLst/>
                <a:uFillTx/>
                <a:latin typeface="Work Sans" charset="0"/>
                <a:ea typeface="Work Sans" charset="0"/>
                <a:cs typeface="Work Sans" charset="0"/>
                <a:sym typeface="Helvetica Light"/>
              </a:rPr>
              <a:t>HELLO WORLD</a:t>
            </a:r>
            <a:endParaRPr kumimoji="0" lang="fr-FR" sz="6200" b="1" i="0" u="none" strike="noStrike" cap="none" spc="0" normalizeH="0" baseline="0" dirty="0">
              <a:ln>
                <a:noFill/>
              </a:ln>
              <a:solidFill>
                <a:schemeClr val="bg1"/>
              </a:solidFill>
              <a:effectLst/>
              <a:uFillTx/>
              <a:latin typeface="Work Sans" charset="0"/>
              <a:ea typeface="Work Sans" charset="0"/>
              <a:cs typeface="Work Sans" charset="0"/>
              <a:sym typeface="Helvetica Light"/>
            </a:endParaRPr>
          </a:p>
        </p:txBody>
      </p:sp>
      <p:pic>
        <p:nvPicPr>
          <p:cNvPr id="2" name="Image 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741150" y="550778"/>
            <a:ext cx="1076158" cy="12298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
    <p:spTree>
      <p:nvGrpSpPr>
        <p:cNvPr id="1" name=""/>
        <p:cNvGrpSpPr/>
        <p:nvPr/>
      </p:nvGrpSpPr>
      <p:grpSpPr>
        <a:xfrm>
          <a:off x="0" y="0"/>
          <a:ext cx="0" cy="0"/>
          <a:chOff x="0" y="0"/>
          <a:chExt cx="0" cy="0"/>
        </a:xfrm>
      </p:grpSpPr>
      <p:sp>
        <p:nvSpPr>
          <p:cNvPr id="26" name="Ellipse 25"/>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riangle 26"/>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Ellipse 27"/>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Ellipse 23"/>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432" name="Apple-Macbook-Space-Gre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582425" y="3467405"/>
            <a:ext cx="12259593" cy="7198110"/>
          </a:xfrm>
          <a:prstGeom prst="rect">
            <a:avLst/>
          </a:prstGeom>
          <a:ln w="12700">
            <a:miter lim="400000"/>
          </a:ln>
          <a:effectLst>
            <a:outerShdw blurRad="203200" dist="65446" dir="5400000" rotWithShape="0">
              <a:srgbClr val="000000">
                <a:alpha val="50000"/>
              </a:srgbClr>
            </a:outerShdw>
          </a:effectLst>
        </p:spPr>
      </p:pic>
      <p:sp>
        <p:nvSpPr>
          <p:cNvPr id="437" name="Shape 437"/>
          <p:cNvSpPr>
            <a:spLocks noGrp="1"/>
          </p:cNvSpPr>
          <p:nvPr>
            <p:ph type="body" sz="quarter" idx="17"/>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0" name="Shape 440"/>
          <p:cNvSpPr>
            <a:spLocks noGrp="1"/>
          </p:cNvSpPr>
          <p:nvPr>
            <p:ph type="body" sz="quarter" idx="20"/>
          </p:nvPr>
        </p:nvSpPr>
        <p:spPr>
          <a:xfrm>
            <a:off x="16535400" y="6578600"/>
            <a:ext cx="127000" cy="127000"/>
          </a:xfrm>
          <a:prstGeom prst="ellipse">
            <a:avLst/>
          </a:prstGeom>
          <a:solidFill>
            <a:srgbClr val="708894"/>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1" name="Shape 441"/>
          <p:cNvSpPr>
            <a:spLocks noGrp="1"/>
          </p:cNvSpPr>
          <p:nvPr>
            <p:ph type="body" sz="quarter" idx="21"/>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42" name="Shape 442"/>
          <p:cNvSpPr>
            <a:spLocks noGrp="1"/>
          </p:cNvSpPr>
          <p:nvPr>
            <p:ph type="body" sz="half" idx="22"/>
          </p:nvPr>
        </p:nvSpPr>
        <p:spPr>
          <a:xfrm>
            <a:off x="1414075" y="2776220"/>
            <a:ext cx="11623596" cy="7604760"/>
          </a:xfrm>
          <a:prstGeom prst="rect">
            <a:avLst/>
          </a:prstGeom>
        </p:spPr>
        <p:txBody>
          <a:bodyPr>
            <a:spAutoFit/>
          </a:bodyPr>
          <a:lstStyle/>
          <a:p>
            <a:pPr marL="0" indent="0">
              <a:lnSpc>
                <a:spcPct val="90000"/>
              </a:lnSpc>
              <a:spcBef>
                <a:spcPts val="0"/>
              </a:spcBef>
              <a:buSzTx/>
              <a:buNone/>
              <a:defRPr sz="18000">
                <a:solidFill>
                  <a:srgbClr val="343941"/>
                </a:solidFill>
                <a:latin typeface="+mj-lt"/>
                <a:ea typeface="+mj-ea"/>
                <a:cs typeface="+mj-cs"/>
                <a:sym typeface="Work Sans"/>
              </a:defRPr>
            </a:pPr>
            <a:r>
              <a:t>CIMA </a:t>
            </a:r>
          </a:p>
          <a:p>
            <a:pPr marL="0" indent="0">
              <a:lnSpc>
                <a:spcPct val="90000"/>
              </a:lnSpc>
              <a:spcBef>
                <a:spcPts val="0"/>
              </a:spcBef>
              <a:buSzTx/>
              <a:buNone/>
              <a:defRPr sz="18000">
                <a:solidFill>
                  <a:srgbClr val="343941"/>
                </a:solidFill>
                <a:latin typeface="+mj-lt"/>
                <a:ea typeface="+mj-ea"/>
                <a:cs typeface="+mj-cs"/>
                <a:sym typeface="Work Sans"/>
              </a:defRPr>
            </a:pPr>
            <a:r>
              <a:t>SLIDES</a:t>
            </a:r>
          </a:p>
          <a:p>
            <a:pPr marL="0" indent="0">
              <a:lnSpc>
                <a:spcPct val="90000"/>
              </a:lnSpc>
              <a:spcBef>
                <a:spcPts val="0"/>
              </a:spcBef>
              <a:buSzTx/>
              <a:buNone/>
              <a:defRPr sz="18000">
                <a:solidFill>
                  <a:srgbClr val="343941"/>
                </a:solidFill>
                <a:latin typeface="+mj-lt"/>
                <a:ea typeface="+mj-ea"/>
                <a:cs typeface="+mj-cs"/>
                <a:sym typeface="Work Sans"/>
              </a:defRPr>
            </a:pPr>
            <a:r>
              <a:t>KEYNOTE.</a:t>
            </a:r>
          </a:p>
        </p:txBody>
      </p:sp>
      <p:sp>
        <p:nvSpPr>
          <p:cNvPr id="444" name="Shape 444"/>
          <p:cNvSpPr>
            <a:spLocks noGrp="1"/>
          </p:cNvSpPr>
          <p:nvPr>
            <p:ph type="body" sz="half" idx="24"/>
          </p:nvPr>
        </p:nvSpPr>
        <p:spPr>
          <a:xfrm>
            <a:off x="15587471" y="3423716"/>
            <a:ext cx="11154158" cy="6975678"/>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445" name="Shape 445"/>
          <p:cNvSpPr>
            <a:spLocks noGrp="1"/>
          </p:cNvSpPr>
          <p:nvPr>
            <p:ph type="body" sz="quarter" idx="25"/>
          </p:nvPr>
        </p:nvSpPr>
        <p:spPr>
          <a:xfrm>
            <a:off x="1672126" y="10572750"/>
            <a:ext cx="9045278"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sp>
        <p:nvSpPr>
          <p:cNvPr id="447" name="Shape 447"/>
          <p:cNvSpPr>
            <a:spLocks noGrp="1"/>
          </p:cNvSpPr>
          <p:nvPr>
            <p:ph type="body" sz="quarter" idx="27"/>
          </p:nvPr>
        </p:nvSpPr>
        <p:spPr>
          <a:xfrm>
            <a:off x="18221662" y="6648449"/>
            <a:ext cx="5898476" cy="1028701"/>
          </a:xfrm>
          <a:prstGeom prst="rect">
            <a:avLst/>
          </a:prstGeom>
        </p:spPr>
        <p:txBody>
          <a:bodyPr>
            <a:spAutoFit/>
          </a:bodyPr>
          <a:lstStyle>
            <a:lvl1pPr marL="0" indent="0" algn="ctr">
              <a:lnSpc>
                <a:spcPct val="90000"/>
              </a:lnSpc>
              <a:spcBef>
                <a:spcPts val="0"/>
              </a:spcBef>
              <a:buSzTx/>
              <a:buNone/>
              <a:defRPr sz="6200">
                <a:solidFill>
                  <a:srgbClr val="FFFFFF"/>
                </a:solidFill>
                <a:latin typeface="+mj-lt"/>
                <a:ea typeface="+mj-ea"/>
                <a:cs typeface="+mj-cs"/>
                <a:sym typeface="Work Sans"/>
              </a:defRPr>
            </a:lvl1pPr>
          </a:lstStyle>
          <a:p>
            <a:r>
              <a:t>HELLO WORLD</a:t>
            </a:r>
          </a:p>
        </p:txBody>
      </p:sp>
      <p:pic>
        <p:nvPicPr>
          <p:cNvPr id="448" name="Apple-Macbook-Space-Gre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47750" y="2808092"/>
            <a:ext cx="14833600" cy="8709416"/>
          </a:xfrm>
          <a:prstGeom prst="rect">
            <a:avLst/>
          </a:prstGeom>
          <a:ln w="12700">
            <a:miter lim="400000"/>
          </a:ln>
        </p:spPr>
      </p:pic>
      <p:sp>
        <p:nvSpPr>
          <p:cNvPr id="449" name="Shape 449"/>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605022" y="618257"/>
            <a:ext cx="1161256" cy="1327150"/>
          </a:xfrm>
          <a:prstGeom prst="rect">
            <a:avLst/>
          </a:prstGeom>
        </p:spPr>
      </p:pic>
      <p:sp>
        <p:nvSpPr>
          <p:cNvPr id="21" name="Rectangle 20"/>
          <p:cNvSpPr/>
          <p:nvPr userDrawn="1"/>
        </p:nvSpPr>
        <p:spPr>
          <a:xfrm>
            <a:off x="7980397" y="3888838"/>
            <a:ext cx="1320801" cy="4064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
    <p:spTree>
      <p:nvGrpSpPr>
        <p:cNvPr id="1" name=""/>
        <p:cNvGrpSpPr/>
        <p:nvPr/>
      </p:nvGrpSpPr>
      <p:grpSpPr>
        <a:xfrm>
          <a:off x="0" y="0"/>
          <a:ext cx="0" cy="0"/>
          <a:chOff x="0" y="0"/>
          <a:chExt cx="0" cy="0"/>
        </a:xfrm>
      </p:grpSpPr>
      <p:sp>
        <p:nvSpPr>
          <p:cNvPr id="38" name="Ellipse 37"/>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9" name="Triangle 38"/>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0" name="Ellipse 39"/>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1" name="Triangle 40"/>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Ellipse 33"/>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Triangle 34"/>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Ellipse 35"/>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Triangle 36"/>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456" name="Apple-Macbook-Space-Gre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582425" y="3467405"/>
            <a:ext cx="12259593" cy="7198110"/>
          </a:xfrm>
          <a:prstGeom prst="rect">
            <a:avLst/>
          </a:prstGeom>
          <a:ln w="12700">
            <a:miter lim="400000"/>
          </a:ln>
          <a:effectLst>
            <a:outerShdw blurRad="203200" dist="65446" dir="5400000" rotWithShape="0">
              <a:srgbClr val="000000">
                <a:alpha val="50000"/>
              </a:srgbClr>
            </a:outerShdw>
          </a:effectLst>
        </p:spPr>
      </p:pic>
      <p:sp>
        <p:nvSpPr>
          <p:cNvPr id="461" name="Shape 461"/>
          <p:cNvSpPr>
            <a:spLocks noGrp="1"/>
          </p:cNvSpPr>
          <p:nvPr>
            <p:ph type="body" sz="quarter" idx="17"/>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5" name="Shape 465"/>
          <p:cNvSpPr>
            <a:spLocks noGrp="1"/>
          </p:cNvSpPr>
          <p:nvPr>
            <p:ph type="body" sz="quarter" idx="21"/>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66" name="Shape 466"/>
          <p:cNvSpPr>
            <a:spLocks noGrp="1"/>
          </p:cNvSpPr>
          <p:nvPr>
            <p:ph type="body" sz="half" idx="22"/>
          </p:nvPr>
        </p:nvSpPr>
        <p:spPr>
          <a:xfrm>
            <a:off x="15587471" y="3423716"/>
            <a:ext cx="11154158" cy="6975678"/>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468" name="Shape 468"/>
          <p:cNvSpPr>
            <a:spLocks noGrp="1"/>
          </p:cNvSpPr>
          <p:nvPr>
            <p:ph type="body" sz="quarter" idx="24"/>
          </p:nvPr>
        </p:nvSpPr>
        <p:spPr>
          <a:xfrm>
            <a:off x="18221662" y="6648449"/>
            <a:ext cx="5898476" cy="1028701"/>
          </a:xfrm>
          <a:prstGeom prst="rect">
            <a:avLst/>
          </a:prstGeom>
        </p:spPr>
        <p:txBody>
          <a:bodyPr>
            <a:spAutoFit/>
          </a:bodyPr>
          <a:lstStyle>
            <a:lvl1pPr marL="0" indent="0" algn="ctr">
              <a:lnSpc>
                <a:spcPct val="90000"/>
              </a:lnSpc>
              <a:spcBef>
                <a:spcPts val="0"/>
              </a:spcBef>
              <a:buSzTx/>
              <a:buNone/>
              <a:defRPr sz="6200">
                <a:solidFill>
                  <a:srgbClr val="FFFFFF"/>
                </a:solidFill>
                <a:latin typeface="+mj-lt"/>
                <a:ea typeface="+mj-ea"/>
                <a:cs typeface="+mj-cs"/>
                <a:sym typeface="Work Sans"/>
              </a:defRPr>
            </a:lvl1pPr>
          </a:lstStyle>
          <a:p>
            <a:r>
              <a:t>HELLO WORLD</a:t>
            </a:r>
          </a:p>
        </p:txBody>
      </p:sp>
      <p:pic>
        <p:nvPicPr>
          <p:cNvPr id="469" name="Apple-Macbook-Space-Gre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47750" y="2808092"/>
            <a:ext cx="14833600" cy="8709416"/>
          </a:xfrm>
          <a:prstGeom prst="rect">
            <a:avLst/>
          </a:prstGeom>
          <a:ln w="12700">
            <a:miter lim="400000"/>
          </a:ln>
        </p:spPr>
      </p:pic>
      <p:sp>
        <p:nvSpPr>
          <p:cNvPr id="471" name="Shape 471"/>
          <p:cNvSpPr>
            <a:spLocks noGrp="1"/>
          </p:cNvSpPr>
          <p:nvPr>
            <p:ph type="body" sz="quarter" idx="26"/>
          </p:nvPr>
        </p:nvSpPr>
        <p:spPr>
          <a:xfrm>
            <a:off x="1329939" y="3000568"/>
            <a:ext cx="10205096"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 SLIDES</a:t>
            </a:r>
          </a:p>
        </p:txBody>
      </p:sp>
      <p:sp>
        <p:nvSpPr>
          <p:cNvPr id="472" name="Shape 472"/>
          <p:cNvSpPr>
            <a:spLocks noGrp="1"/>
          </p:cNvSpPr>
          <p:nvPr>
            <p:ph type="body" sz="quarter" idx="27"/>
          </p:nvPr>
        </p:nvSpPr>
        <p:spPr>
          <a:xfrm>
            <a:off x="3210091" y="5682681"/>
            <a:ext cx="8307939"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475" name="Shape 475"/>
          <p:cNvSpPr>
            <a:spLocks noGrp="1"/>
          </p:cNvSpPr>
          <p:nvPr>
            <p:ph type="body" sz="quarter" idx="30"/>
          </p:nvPr>
        </p:nvSpPr>
        <p:spPr>
          <a:xfrm>
            <a:off x="3210091" y="8095681"/>
            <a:ext cx="8307939"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478" name="Shape 478"/>
          <p:cNvSpPr>
            <a:spLocks noGrp="1"/>
          </p:cNvSpPr>
          <p:nvPr>
            <p:ph type="body" sz="quarter" idx="33"/>
          </p:nvPr>
        </p:nvSpPr>
        <p:spPr>
          <a:xfrm>
            <a:off x="3210091" y="10635681"/>
            <a:ext cx="8307939"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480" name="Shape 480"/>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741150" y="719221"/>
            <a:ext cx="889000" cy="1016000"/>
          </a:xfrm>
          <a:prstGeom prst="rect">
            <a:avLst/>
          </a:prstGeom>
        </p:spPr>
      </p:pic>
      <p:sp>
        <p:nvSpPr>
          <p:cNvPr id="28" name="Ellipse 27"/>
          <p:cNvSpPr/>
          <p:nvPr userDrawn="1"/>
        </p:nvSpPr>
        <p:spPr>
          <a:xfrm>
            <a:off x="1145696" y="5746086"/>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Shape 339"/>
          <p:cNvSpPr>
            <a:spLocks noGrp="1"/>
          </p:cNvSpPr>
          <p:nvPr>
            <p:ph type="body" sz="quarter" idx="37"/>
          </p:nvPr>
        </p:nvSpPr>
        <p:spPr>
          <a:xfrm>
            <a:off x="1526871" y="5879183"/>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dirty="0"/>
              <a:t>1</a:t>
            </a:r>
          </a:p>
        </p:txBody>
      </p:sp>
      <p:sp>
        <p:nvSpPr>
          <p:cNvPr id="30" name="Ellipse 29"/>
          <p:cNvSpPr/>
          <p:nvPr userDrawn="1"/>
        </p:nvSpPr>
        <p:spPr>
          <a:xfrm>
            <a:off x="1145696" y="8163571"/>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Shape 339"/>
          <p:cNvSpPr>
            <a:spLocks noGrp="1"/>
          </p:cNvSpPr>
          <p:nvPr>
            <p:ph type="body" sz="quarter" idx="38" hasCustomPrompt="1"/>
          </p:nvPr>
        </p:nvSpPr>
        <p:spPr>
          <a:xfrm>
            <a:off x="1526871" y="8296668"/>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2</a:t>
            </a:r>
            <a:endParaRPr dirty="0"/>
          </a:p>
        </p:txBody>
      </p:sp>
      <p:sp>
        <p:nvSpPr>
          <p:cNvPr id="32" name="Ellipse 31"/>
          <p:cNvSpPr/>
          <p:nvPr userDrawn="1"/>
        </p:nvSpPr>
        <p:spPr>
          <a:xfrm>
            <a:off x="1145696" y="10744574"/>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Shape 339"/>
          <p:cNvSpPr>
            <a:spLocks noGrp="1"/>
          </p:cNvSpPr>
          <p:nvPr>
            <p:ph type="body" sz="quarter" idx="39" hasCustomPrompt="1"/>
          </p:nvPr>
        </p:nvSpPr>
        <p:spPr>
          <a:xfrm>
            <a:off x="1526871" y="10877671"/>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3</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
    <p:spTree>
      <p:nvGrpSpPr>
        <p:cNvPr id="1" name=""/>
        <p:cNvGrpSpPr/>
        <p:nvPr/>
      </p:nvGrpSpPr>
      <p:grpSpPr>
        <a:xfrm>
          <a:off x="0" y="0"/>
          <a:ext cx="0" cy="0"/>
          <a:chOff x="0" y="0"/>
          <a:chExt cx="0" cy="0"/>
        </a:xfrm>
      </p:grpSpPr>
      <p:sp>
        <p:nvSpPr>
          <p:cNvPr id="27" name="Ellipse 26"/>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Ellipse 22"/>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87" name="Shape 487"/>
          <p:cNvSpPr>
            <a:spLocks noGrp="1"/>
          </p:cNvSpPr>
          <p:nvPr>
            <p:ph type="pic" sz="half" idx="13"/>
          </p:nvPr>
        </p:nvSpPr>
        <p:spPr>
          <a:xfrm>
            <a:off x="11154191" y="7723342"/>
            <a:ext cx="12259593" cy="7198111"/>
          </a:xfrm>
          <a:prstGeom prst="rect">
            <a:avLst/>
          </a:prstGeom>
          <a:effectLst>
            <a:outerShdw blurRad="203200" dist="65446" dir="5400000" rotWithShape="0">
              <a:srgbClr val="000000">
                <a:alpha val="50000"/>
              </a:srgbClr>
            </a:outerShdw>
          </a:effectLst>
        </p:spPr>
        <p:txBody>
          <a:bodyPr lIns="91439" tIns="45719" rIns="91439" bIns="45719" anchor="t">
            <a:noAutofit/>
          </a:bodyPr>
          <a:lstStyle/>
          <a:p>
            <a:endParaRPr/>
          </a:p>
        </p:txBody>
      </p:sp>
      <p:sp>
        <p:nvSpPr>
          <p:cNvPr id="488" name="Shape 488"/>
          <p:cNvSpPr>
            <a:spLocks noGrp="1"/>
          </p:cNvSpPr>
          <p:nvPr>
            <p:ph type="body" sz="quarter" idx="14"/>
          </p:nvPr>
        </p:nvSpPr>
        <p:spPr>
          <a:xfrm>
            <a:off x="12662345" y="7967304"/>
            <a:ext cx="9243287" cy="5767738"/>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489" name="Shape 489"/>
          <p:cNvSpPr>
            <a:spLocks noGrp="1"/>
          </p:cNvSpPr>
          <p:nvPr>
            <p:ph type="pic" sz="half" idx="15"/>
          </p:nvPr>
        </p:nvSpPr>
        <p:spPr>
          <a:xfrm>
            <a:off x="740192" y="7455607"/>
            <a:ext cx="12259593" cy="7198111"/>
          </a:xfrm>
          <a:prstGeom prst="rect">
            <a:avLst/>
          </a:prstGeom>
          <a:effectLst>
            <a:outerShdw blurRad="203200" dist="65446" dir="5400000" rotWithShape="0">
              <a:srgbClr val="000000">
                <a:alpha val="50000"/>
              </a:srgbClr>
            </a:outerShdw>
          </a:effectLst>
        </p:spPr>
        <p:txBody>
          <a:bodyPr lIns="91439" tIns="45719" rIns="91439" bIns="45719" anchor="t">
            <a:noAutofit/>
          </a:bodyPr>
          <a:lstStyle/>
          <a:p>
            <a:endParaRPr/>
          </a:p>
        </p:txBody>
      </p:sp>
      <p:sp>
        <p:nvSpPr>
          <p:cNvPr id="490" name="Shape 490"/>
          <p:cNvSpPr>
            <a:spLocks noGrp="1"/>
          </p:cNvSpPr>
          <p:nvPr>
            <p:ph type="body" sz="quarter" idx="16"/>
          </p:nvPr>
        </p:nvSpPr>
        <p:spPr>
          <a:xfrm>
            <a:off x="2248345" y="7967304"/>
            <a:ext cx="9243287" cy="5767738"/>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497" name="Shape 497"/>
          <p:cNvSpPr>
            <a:spLocks noGrp="1"/>
          </p:cNvSpPr>
          <p:nvPr>
            <p:ph type="body" sz="quarter" idx="23"/>
          </p:nvPr>
        </p:nvSpPr>
        <p:spPr>
          <a:xfrm>
            <a:off x="15189200" y="10058400"/>
            <a:ext cx="406400" cy="406400"/>
          </a:xfrm>
          <a:prstGeom prst="ellipse">
            <a:avLst/>
          </a:prstGeom>
          <a:solidFill>
            <a:srgbClr val="708894"/>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9" name="Shape 499"/>
          <p:cNvSpPr>
            <a:spLocks noGrp="1"/>
          </p:cNvSpPr>
          <p:nvPr>
            <p:ph type="body" sz="quarter" idx="25"/>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501" name="Shape 501"/>
          <p:cNvSpPr>
            <a:spLocks noGrp="1"/>
          </p:cNvSpPr>
          <p:nvPr>
            <p:ph type="body" sz="quarter" idx="27"/>
          </p:nvPr>
        </p:nvSpPr>
        <p:spPr>
          <a:xfrm>
            <a:off x="9295455" y="9963149"/>
            <a:ext cx="5898475" cy="1028701"/>
          </a:xfrm>
          <a:prstGeom prst="rect">
            <a:avLst/>
          </a:prstGeom>
        </p:spPr>
        <p:txBody>
          <a:bodyPr>
            <a:spAutoFit/>
          </a:bodyPr>
          <a:lstStyle>
            <a:lvl1pPr marL="0" indent="0" algn="ctr">
              <a:lnSpc>
                <a:spcPct val="90000"/>
              </a:lnSpc>
              <a:spcBef>
                <a:spcPts val="0"/>
              </a:spcBef>
              <a:buSzTx/>
              <a:buNone/>
              <a:defRPr sz="6200">
                <a:solidFill>
                  <a:srgbClr val="FFFFFF"/>
                </a:solidFill>
                <a:latin typeface="+mj-lt"/>
                <a:ea typeface="+mj-ea"/>
                <a:cs typeface="+mj-cs"/>
                <a:sym typeface="Work Sans"/>
              </a:defRPr>
            </a:lvl1pPr>
          </a:lstStyle>
          <a:p>
            <a:r>
              <a:t>HELLO WORLD</a:t>
            </a:r>
          </a:p>
        </p:txBody>
      </p:sp>
      <p:sp>
        <p:nvSpPr>
          <p:cNvPr id="502" name="Shape 502"/>
          <p:cNvSpPr>
            <a:spLocks noGrp="1"/>
          </p:cNvSpPr>
          <p:nvPr>
            <p:ph type="body" sz="quarter" idx="28"/>
          </p:nvPr>
        </p:nvSpPr>
        <p:spPr>
          <a:xfrm>
            <a:off x="4317905" y="2593453"/>
            <a:ext cx="15642804" cy="2781301"/>
          </a:xfrm>
          <a:prstGeom prst="rect">
            <a:avLst/>
          </a:prstGeom>
        </p:spPr>
        <p:txBody>
          <a:bodyPr>
            <a:spAutoFit/>
          </a:bodyPr>
          <a:lstStyle>
            <a:lvl1pPr marL="0" indent="0" algn="ctr">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503" name="Shape 503"/>
          <p:cNvSpPr>
            <a:spLocks noGrp="1"/>
          </p:cNvSpPr>
          <p:nvPr>
            <p:ph type="body" sz="quarter" idx="29"/>
          </p:nvPr>
        </p:nvSpPr>
        <p:spPr>
          <a:xfrm>
            <a:off x="7963439" y="5092226"/>
            <a:ext cx="8351735"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sp>
        <p:nvSpPr>
          <p:cNvPr id="504" name="Shape 504"/>
          <p:cNvSpPr>
            <a:spLocks noGrp="1"/>
          </p:cNvSpPr>
          <p:nvPr>
            <p:ph type="pic" sz="half" idx="30"/>
          </p:nvPr>
        </p:nvSpPr>
        <p:spPr>
          <a:xfrm>
            <a:off x="4775200" y="6122792"/>
            <a:ext cx="14833600" cy="8709416"/>
          </a:xfrm>
          <a:prstGeom prst="rect">
            <a:avLst/>
          </a:prstGeom>
        </p:spPr>
        <p:txBody>
          <a:bodyPr lIns="91439" tIns="45719" rIns="91439" bIns="45719" anchor="t">
            <a:noAutofit/>
          </a:bodyPr>
          <a:lstStyle/>
          <a:p>
            <a:endParaRPr/>
          </a:p>
        </p:txBody>
      </p:sp>
      <p:sp>
        <p:nvSpPr>
          <p:cNvPr id="505" name="Shape 505"/>
          <p:cNvSpPr>
            <a:spLocks noGrp="1"/>
          </p:cNvSpPr>
          <p:nvPr>
            <p:ph type="body" sz="half" idx="31"/>
          </p:nvPr>
        </p:nvSpPr>
        <p:spPr>
          <a:xfrm>
            <a:off x="6614921" y="6738416"/>
            <a:ext cx="11154158" cy="6975678"/>
          </a:xfrm>
          <a:prstGeom prst="rect">
            <a:avLst/>
          </a:prstGeom>
          <a:blipFill>
            <a:blip r:embed="rId4"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506" name="Shape 506"/>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618549" y="549418"/>
            <a:ext cx="1252285" cy="14311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38" name="Shape 38"/>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635000" y="9448800"/>
            <a:ext cx="23114000" cy="2006600"/>
          </a:xfrm>
          <a:prstGeom prst="rect">
            <a:avLst/>
          </a:prstGeom>
        </p:spPr>
        <p:txBody>
          <a:bodyPr anchor="b"/>
          <a:lstStyle/>
          <a:p>
            <a:r>
              <a:t>Texte du titre</a:t>
            </a:r>
          </a:p>
        </p:txBody>
      </p:sp>
      <p:sp>
        <p:nvSpPr>
          <p:cNvPr id="40" name="Shape 40"/>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atin typeface="Open Sans Bold"/>
                <a:ea typeface="Open Sans Bold"/>
                <a:cs typeface="Open Sans Bold"/>
                <a:sym typeface="Open Sans Bold"/>
              </a:defRPr>
            </a:lvl1pPr>
            <a:lvl2pPr marL="0" indent="228600" algn="ctr">
              <a:spcBef>
                <a:spcPts val="0"/>
              </a:spcBef>
              <a:buSzTx/>
              <a:buNone/>
              <a:defRPr sz="4400">
                <a:latin typeface="Open Sans Bold"/>
                <a:ea typeface="Open Sans Bold"/>
                <a:cs typeface="Open Sans Bold"/>
                <a:sym typeface="Open Sans Bold"/>
              </a:defRPr>
            </a:lvl2pPr>
            <a:lvl3pPr marL="0" indent="457200" algn="ctr">
              <a:spcBef>
                <a:spcPts val="0"/>
              </a:spcBef>
              <a:buSzTx/>
              <a:buNone/>
              <a:defRPr sz="4400">
                <a:latin typeface="Open Sans Bold"/>
                <a:ea typeface="Open Sans Bold"/>
                <a:cs typeface="Open Sans Bold"/>
                <a:sym typeface="Open Sans Bold"/>
              </a:defRPr>
            </a:lvl3pPr>
            <a:lvl4pPr marL="0" indent="685800" algn="ctr">
              <a:spcBef>
                <a:spcPts val="0"/>
              </a:spcBef>
              <a:buSzTx/>
              <a:buNone/>
              <a:defRPr sz="4400">
                <a:latin typeface="Open Sans Bold"/>
                <a:ea typeface="Open Sans Bold"/>
                <a:cs typeface="Open Sans Bold"/>
                <a:sym typeface="Open Sans Bold"/>
              </a:defRPr>
            </a:lvl4pPr>
            <a:lvl5pPr marL="0" indent="914400" algn="ctr">
              <a:spcBef>
                <a:spcPts val="0"/>
              </a:spcBef>
              <a:buSzTx/>
              <a:buNone/>
              <a:defRPr sz="4400">
                <a:latin typeface="Open Sans Bold"/>
                <a:ea typeface="Open Sans Bold"/>
                <a:cs typeface="Open Sans Bold"/>
                <a:sym typeface="Open Sans Bold"/>
              </a:defRPr>
            </a:lvl5pPr>
          </a:lstStyle>
          <a:p>
            <a:r>
              <a:t>Texte niveau 1</a:t>
            </a:r>
          </a:p>
          <a:p>
            <a:pPr lvl="1"/>
            <a:r>
              <a:t>Texte niveau 2</a:t>
            </a:r>
          </a:p>
          <a:p>
            <a:pPr lvl="2"/>
            <a:r>
              <a:t>Texte niveau 3</a:t>
            </a:r>
          </a:p>
          <a:p>
            <a:pPr lvl="3"/>
            <a:r>
              <a:t>Texte niveau 4</a:t>
            </a:r>
          </a:p>
          <a:p>
            <a:pPr lvl="4"/>
            <a:r>
              <a:t>Texte niveau 5</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
    <p:spTree>
      <p:nvGrpSpPr>
        <p:cNvPr id="1" name=""/>
        <p:cNvGrpSpPr/>
        <p:nvPr/>
      </p:nvGrpSpPr>
      <p:grpSpPr>
        <a:xfrm>
          <a:off x="0" y="0"/>
          <a:ext cx="0" cy="0"/>
          <a:chOff x="0" y="0"/>
          <a:chExt cx="0" cy="0"/>
        </a:xfrm>
      </p:grpSpPr>
      <p:sp>
        <p:nvSpPr>
          <p:cNvPr id="23" name="Ellipse 22"/>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ZoneTexte 26"/>
          <p:cNvSpPr txBox="1"/>
          <p:nvPr userDrawn="1"/>
        </p:nvSpPr>
        <p:spPr>
          <a:xfrm>
            <a:off x="1777471" y="1753730"/>
            <a:ext cx="102657"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9" name="Ellipse 18"/>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513" name="Shape 513"/>
          <p:cNvSpPr>
            <a:spLocks noGrp="1"/>
          </p:cNvSpPr>
          <p:nvPr>
            <p:ph type="pic" sz="half" idx="13"/>
          </p:nvPr>
        </p:nvSpPr>
        <p:spPr>
          <a:xfrm>
            <a:off x="9249192" y="5423607"/>
            <a:ext cx="12259593" cy="7198111"/>
          </a:xfrm>
          <a:prstGeom prst="rect">
            <a:avLst/>
          </a:prstGeom>
          <a:effectLst>
            <a:outerShdw blurRad="203200" dist="65446" dir="5400000" rotWithShape="0">
              <a:srgbClr val="000000">
                <a:alpha val="50000"/>
              </a:srgbClr>
            </a:outerShdw>
          </a:effectLst>
        </p:spPr>
        <p:txBody>
          <a:bodyPr lIns="91439" tIns="45719" rIns="91439" bIns="45719" anchor="t">
            <a:noAutofit/>
          </a:bodyPr>
          <a:lstStyle/>
          <a:p>
            <a:endParaRPr/>
          </a:p>
        </p:txBody>
      </p:sp>
      <p:sp>
        <p:nvSpPr>
          <p:cNvPr id="514" name="Shape 514"/>
          <p:cNvSpPr>
            <a:spLocks noGrp="1"/>
          </p:cNvSpPr>
          <p:nvPr>
            <p:ph type="body" sz="quarter" idx="14"/>
          </p:nvPr>
        </p:nvSpPr>
        <p:spPr>
          <a:xfrm>
            <a:off x="10757345" y="5935304"/>
            <a:ext cx="9243287" cy="5767738"/>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515" name="Shape 515"/>
          <p:cNvSpPr>
            <a:spLocks noGrp="1"/>
          </p:cNvSpPr>
          <p:nvPr>
            <p:ph type="body" sz="half" idx="15"/>
          </p:nvPr>
        </p:nvSpPr>
        <p:spPr>
          <a:xfrm>
            <a:off x="4709921" y="4706416"/>
            <a:ext cx="11154158" cy="6975678"/>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516" name="Shape 516"/>
          <p:cNvSpPr>
            <a:spLocks noGrp="1"/>
          </p:cNvSpPr>
          <p:nvPr>
            <p:ph type="pic" sz="half" idx="16"/>
          </p:nvPr>
        </p:nvSpPr>
        <p:spPr>
          <a:xfrm>
            <a:off x="2870200" y="4090792"/>
            <a:ext cx="14833600" cy="8709416"/>
          </a:xfrm>
          <a:prstGeom prst="rect">
            <a:avLst/>
          </a:prstGeom>
        </p:spPr>
        <p:txBody>
          <a:bodyPr lIns="91439" tIns="45719" rIns="91439" bIns="45719" anchor="t">
            <a:noAutofit/>
          </a:bodyPr>
          <a:lstStyle/>
          <a:p>
            <a:endParaRPr/>
          </a:p>
        </p:txBody>
      </p:sp>
      <p:sp>
        <p:nvSpPr>
          <p:cNvPr id="525" name="Shape 525"/>
          <p:cNvSpPr>
            <a:spLocks noGrp="1"/>
          </p:cNvSpPr>
          <p:nvPr>
            <p:ph type="body" sz="quarter" idx="25"/>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526" name="Shape 526"/>
          <p:cNvSpPr>
            <a:spLocks noGrp="1"/>
          </p:cNvSpPr>
          <p:nvPr>
            <p:ph type="body" sz="quarter" idx="26"/>
          </p:nvPr>
        </p:nvSpPr>
        <p:spPr>
          <a:xfrm>
            <a:off x="7390455" y="7931149"/>
            <a:ext cx="5898475" cy="1028701"/>
          </a:xfrm>
          <a:prstGeom prst="rect">
            <a:avLst/>
          </a:prstGeom>
        </p:spPr>
        <p:txBody>
          <a:bodyPr>
            <a:spAutoFit/>
          </a:bodyPr>
          <a:lstStyle>
            <a:lvl1pPr marL="0" indent="0" algn="ctr">
              <a:lnSpc>
                <a:spcPct val="90000"/>
              </a:lnSpc>
              <a:spcBef>
                <a:spcPts val="0"/>
              </a:spcBef>
              <a:buSzTx/>
              <a:buNone/>
              <a:defRPr sz="6200">
                <a:solidFill>
                  <a:srgbClr val="FFFFFF"/>
                </a:solidFill>
                <a:latin typeface="+mj-lt"/>
                <a:ea typeface="+mj-ea"/>
                <a:cs typeface="+mj-cs"/>
                <a:sym typeface="Work Sans"/>
              </a:defRPr>
            </a:lvl1pPr>
          </a:lstStyle>
          <a:p>
            <a:r>
              <a:t>HELLO WORLD</a:t>
            </a:r>
          </a:p>
        </p:txBody>
      </p:sp>
      <p:sp>
        <p:nvSpPr>
          <p:cNvPr id="527" name="Shape 527"/>
          <p:cNvSpPr>
            <a:spLocks noGrp="1"/>
          </p:cNvSpPr>
          <p:nvPr>
            <p:ph type="body" sz="quarter" idx="27"/>
          </p:nvPr>
        </p:nvSpPr>
        <p:spPr>
          <a:xfrm>
            <a:off x="2840502" y="873575"/>
            <a:ext cx="6280981" cy="2781301"/>
          </a:xfrm>
          <a:prstGeom prst="rect">
            <a:avLst/>
          </a:prstGeom>
        </p:spPr>
        <p:txBody>
          <a:bodyPr>
            <a:spAutoFit/>
          </a:bodyPr>
          <a:lstStyle>
            <a:lvl1pPr marL="0" indent="0">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528" name="Shape 528"/>
          <p:cNvSpPr>
            <a:spLocks noGrp="1"/>
          </p:cNvSpPr>
          <p:nvPr>
            <p:ph type="body" sz="quarter" idx="28"/>
          </p:nvPr>
        </p:nvSpPr>
        <p:spPr>
          <a:xfrm>
            <a:off x="10342379" y="1489525"/>
            <a:ext cx="11199560"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
        <p:nvSpPr>
          <p:cNvPr id="529" name="Shape 52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
    <p:spTree>
      <p:nvGrpSpPr>
        <p:cNvPr id="1" name=""/>
        <p:cNvGrpSpPr/>
        <p:nvPr/>
      </p:nvGrpSpPr>
      <p:grpSpPr>
        <a:xfrm>
          <a:off x="0" y="0"/>
          <a:ext cx="0" cy="0"/>
          <a:chOff x="0" y="0"/>
          <a:chExt cx="0" cy="0"/>
        </a:xfrm>
      </p:grpSpPr>
      <p:sp>
        <p:nvSpPr>
          <p:cNvPr id="24" name="Ellipse 23"/>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Ellipse 25"/>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riangle 26"/>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36" name="Apple iPad Pro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78528" y="7341727"/>
            <a:ext cx="6842504" cy="9592922"/>
          </a:xfrm>
          <a:prstGeom prst="rect">
            <a:avLst/>
          </a:prstGeom>
          <a:ln w="12700">
            <a:miter lim="400000"/>
          </a:ln>
        </p:spPr>
      </p:pic>
      <p:sp>
        <p:nvSpPr>
          <p:cNvPr id="537" name="Shape 537"/>
          <p:cNvSpPr>
            <a:spLocks noGrp="1"/>
          </p:cNvSpPr>
          <p:nvPr>
            <p:ph type="body" sz="quarter" idx="13"/>
          </p:nvPr>
        </p:nvSpPr>
        <p:spPr>
          <a:xfrm>
            <a:off x="5734698" y="8320150"/>
            <a:ext cx="5730164" cy="7636077"/>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544" name="Shape 544"/>
          <p:cNvSpPr>
            <a:spLocks noGrp="1"/>
          </p:cNvSpPr>
          <p:nvPr>
            <p:ph type="body" sz="quarter" idx="20"/>
          </p:nvPr>
        </p:nvSpPr>
        <p:spPr>
          <a:xfrm>
            <a:off x="15189200" y="10058400"/>
            <a:ext cx="406400" cy="406400"/>
          </a:xfrm>
          <a:prstGeom prst="ellipse">
            <a:avLst/>
          </a:prstGeom>
          <a:solidFill>
            <a:srgbClr val="708894"/>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6" name="Shape 546"/>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547" name="Shape 547"/>
          <p:cNvSpPr>
            <a:spLocks noGrp="1"/>
          </p:cNvSpPr>
          <p:nvPr>
            <p:ph type="body" sz="quarter" idx="23"/>
          </p:nvPr>
        </p:nvSpPr>
        <p:spPr>
          <a:xfrm>
            <a:off x="4317905" y="2593453"/>
            <a:ext cx="15642804" cy="2781301"/>
          </a:xfrm>
          <a:prstGeom prst="rect">
            <a:avLst/>
          </a:prstGeom>
        </p:spPr>
        <p:txBody>
          <a:bodyPr>
            <a:spAutoFit/>
          </a:bodyPr>
          <a:lstStyle>
            <a:lvl1pPr marL="0" indent="0" algn="ctr">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548" name="Shape 548"/>
          <p:cNvSpPr>
            <a:spLocks noGrp="1"/>
          </p:cNvSpPr>
          <p:nvPr>
            <p:ph type="body" sz="quarter" idx="24"/>
          </p:nvPr>
        </p:nvSpPr>
        <p:spPr>
          <a:xfrm>
            <a:off x="7963439" y="5092226"/>
            <a:ext cx="8351735"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pic>
        <p:nvPicPr>
          <p:cNvPr id="550" name="Apple iPad Pro Sil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70279" y="5902420"/>
            <a:ext cx="9783442" cy="13716001"/>
          </a:xfrm>
          <a:prstGeom prst="rect">
            <a:avLst/>
          </a:prstGeom>
          <a:ln w="12700">
            <a:miter lim="400000"/>
          </a:ln>
        </p:spPr>
      </p:pic>
      <p:sp>
        <p:nvSpPr>
          <p:cNvPr id="551" name="Shape 551"/>
          <p:cNvSpPr>
            <a:spLocks noGrp="1"/>
          </p:cNvSpPr>
          <p:nvPr>
            <p:ph type="body" sz="half" idx="26"/>
          </p:nvPr>
        </p:nvSpPr>
        <p:spPr>
          <a:xfrm>
            <a:off x="9367393" y="7291382"/>
            <a:ext cx="8189215" cy="10938077"/>
          </a:xfrm>
          <a:prstGeom prst="rect">
            <a:avLst/>
          </a:prstGeom>
          <a:blipFill>
            <a:blip r:embed="rId5"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552" name="Shape 552"/>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1650327" y="457149"/>
            <a:ext cx="1070646" cy="12235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
    <p:spTree>
      <p:nvGrpSpPr>
        <p:cNvPr id="1" name=""/>
        <p:cNvGrpSpPr/>
        <p:nvPr/>
      </p:nvGrpSpPr>
      <p:grpSpPr>
        <a:xfrm>
          <a:off x="0" y="0"/>
          <a:ext cx="0" cy="0"/>
          <a:chOff x="0" y="0"/>
          <a:chExt cx="0" cy="0"/>
        </a:xfrm>
      </p:grpSpPr>
      <p:sp>
        <p:nvSpPr>
          <p:cNvPr id="25" name="Ellipse 24"/>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Ellipse 18"/>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59" name="Apple iPad Pro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78528" y="5182727"/>
            <a:ext cx="6842504" cy="9592922"/>
          </a:xfrm>
          <a:prstGeom prst="rect">
            <a:avLst/>
          </a:prstGeom>
          <a:ln w="12700">
            <a:miter lim="400000"/>
          </a:ln>
        </p:spPr>
      </p:pic>
      <p:sp>
        <p:nvSpPr>
          <p:cNvPr id="560" name="Shape 560"/>
          <p:cNvSpPr>
            <a:spLocks noGrp="1"/>
          </p:cNvSpPr>
          <p:nvPr>
            <p:ph type="body" sz="quarter" idx="13"/>
          </p:nvPr>
        </p:nvSpPr>
        <p:spPr>
          <a:xfrm>
            <a:off x="5734698" y="6161150"/>
            <a:ext cx="5730164" cy="7636077"/>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569" name="Shape 569"/>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pic>
        <p:nvPicPr>
          <p:cNvPr id="571" name="Apple iPad Pro Sil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70279" y="3743420"/>
            <a:ext cx="9783442" cy="13716001"/>
          </a:xfrm>
          <a:prstGeom prst="rect">
            <a:avLst/>
          </a:prstGeom>
          <a:ln w="12700">
            <a:miter lim="400000"/>
          </a:ln>
        </p:spPr>
      </p:pic>
      <p:sp>
        <p:nvSpPr>
          <p:cNvPr id="572" name="Shape 572"/>
          <p:cNvSpPr>
            <a:spLocks noGrp="1"/>
          </p:cNvSpPr>
          <p:nvPr>
            <p:ph type="body" sz="half" idx="24"/>
          </p:nvPr>
        </p:nvSpPr>
        <p:spPr>
          <a:xfrm>
            <a:off x="9367393" y="5132382"/>
            <a:ext cx="8189215" cy="10938077"/>
          </a:xfrm>
          <a:prstGeom prst="rect">
            <a:avLst/>
          </a:prstGeom>
          <a:blipFill>
            <a:blip r:embed="rId5"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573" name="Shape 573"/>
          <p:cNvSpPr>
            <a:spLocks noGrp="1"/>
          </p:cNvSpPr>
          <p:nvPr>
            <p:ph type="body" sz="quarter" idx="25"/>
          </p:nvPr>
        </p:nvSpPr>
        <p:spPr>
          <a:xfrm>
            <a:off x="2840502" y="873575"/>
            <a:ext cx="6280981" cy="2781301"/>
          </a:xfrm>
          <a:prstGeom prst="rect">
            <a:avLst/>
          </a:prstGeom>
        </p:spPr>
        <p:txBody>
          <a:bodyPr>
            <a:spAutoFit/>
          </a:bodyPr>
          <a:lstStyle>
            <a:lvl1pPr marL="0" indent="0">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574" name="Shape 574"/>
          <p:cNvSpPr>
            <a:spLocks noGrp="1"/>
          </p:cNvSpPr>
          <p:nvPr>
            <p:ph type="body" sz="quarter" idx="26"/>
          </p:nvPr>
        </p:nvSpPr>
        <p:spPr>
          <a:xfrm>
            <a:off x="10342379" y="1489525"/>
            <a:ext cx="11199560"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
        <p:nvSpPr>
          <p:cNvPr id="575" name="Shape 575"/>
          <p:cNvSpPr>
            <a:spLocks noGrp="1"/>
          </p:cNvSpPr>
          <p:nvPr>
            <p:ph type="sldNum" sz="quarter" idx="2"/>
          </p:nvPr>
        </p:nvSpPr>
        <p:spPr>
          <a:prstGeom prst="rect">
            <a:avLst/>
          </a:prstGeom>
        </p:spPr>
        <p:txBody>
          <a:bodyPr/>
          <a:lstStyle/>
          <a:p>
            <a:fld id="{86CB4B4D-7CA3-9044-876B-883B54F8677D}" type="slidenum">
              <a:t>‹#›</a:t>
            </a:fld>
            <a:endParaRPr/>
          </a:p>
        </p:txBody>
      </p:sp>
      <p:sp>
        <p:nvSpPr>
          <p:cNvPr id="23" name="Ellipse 22"/>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570" name="Shape 570"/>
          <p:cNvSpPr>
            <a:spLocks noGrp="1"/>
          </p:cNvSpPr>
          <p:nvPr>
            <p:ph type="body" sz="quarter" idx="23"/>
          </p:nvPr>
        </p:nvSpPr>
        <p:spPr>
          <a:xfrm>
            <a:off x="10512762" y="9512300"/>
            <a:ext cx="5898476" cy="1028701"/>
          </a:xfrm>
          <a:prstGeom prst="rect">
            <a:avLst/>
          </a:prstGeom>
        </p:spPr>
        <p:txBody>
          <a:bodyPr>
            <a:spAutoFit/>
          </a:bodyPr>
          <a:lstStyle>
            <a:lvl1pPr marL="0" indent="0" algn="ctr">
              <a:lnSpc>
                <a:spcPct val="90000"/>
              </a:lnSpc>
              <a:spcBef>
                <a:spcPts val="0"/>
              </a:spcBef>
              <a:buSzTx/>
              <a:buNone/>
              <a:defRPr sz="6200">
                <a:solidFill>
                  <a:srgbClr val="FFFFFF"/>
                </a:solidFill>
                <a:latin typeface="+mj-lt"/>
                <a:ea typeface="+mj-ea"/>
                <a:cs typeface="+mj-cs"/>
                <a:sym typeface="Work Sans"/>
              </a:defRPr>
            </a:lvl1pPr>
          </a:lstStyle>
          <a:p>
            <a:r>
              <a:t>HELLO WORLD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
    <p:spTree>
      <p:nvGrpSpPr>
        <p:cNvPr id="1" name=""/>
        <p:cNvGrpSpPr/>
        <p:nvPr/>
      </p:nvGrpSpPr>
      <p:grpSpPr>
        <a:xfrm>
          <a:off x="0" y="0"/>
          <a:ext cx="0" cy="0"/>
          <a:chOff x="0" y="0"/>
          <a:chExt cx="0" cy="0"/>
        </a:xfrm>
      </p:grpSpPr>
      <p:sp>
        <p:nvSpPr>
          <p:cNvPr id="14" name="Ellipse 13"/>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riangle 14"/>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Ellipse 15"/>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82" name="Apple iPad Pro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45103" y="2455307"/>
            <a:ext cx="6842504" cy="9592921"/>
          </a:xfrm>
          <a:prstGeom prst="rect">
            <a:avLst/>
          </a:prstGeom>
          <a:ln w="12700">
            <a:miter lim="400000"/>
          </a:ln>
        </p:spPr>
      </p:pic>
      <p:sp>
        <p:nvSpPr>
          <p:cNvPr id="583" name="Shape 583"/>
          <p:cNvSpPr>
            <a:spLocks noGrp="1"/>
          </p:cNvSpPr>
          <p:nvPr>
            <p:ph type="body" sz="quarter" idx="13"/>
          </p:nvPr>
        </p:nvSpPr>
        <p:spPr>
          <a:xfrm>
            <a:off x="14301274" y="3433729"/>
            <a:ext cx="5730164" cy="7636078"/>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588" name="Shape 588"/>
          <p:cNvSpPr>
            <a:spLocks noGrp="1"/>
          </p:cNvSpPr>
          <p:nvPr>
            <p:ph type="body" sz="quarter" idx="18"/>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2" name="Shape 592"/>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594" name="Shape 594"/>
          <p:cNvSpPr>
            <a:spLocks noGrp="1"/>
          </p:cNvSpPr>
          <p:nvPr>
            <p:ph type="body" sz="quarter" idx="24"/>
          </p:nvPr>
        </p:nvSpPr>
        <p:spPr>
          <a:xfrm>
            <a:off x="18221662" y="6648449"/>
            <a:ext cx="5898476" cy="1028701"/>
          </a:xfrm>
          <a:prstGeom prst="rect">
            <a:avLst/>
          </a:prstGeom>
        </p:spPr>
        <p:txBody>
          <a:bodyPr>
            <a:spAutoFit/>
          </a:bodyPr>
          <a:lstStyle>
            <a:lvl1pPr marL="0" indent="0" algn="ctr">
              <a:lnSpc>
                <a:spcPct val="90000"/>
              </a:lnSpc>
              <a:spcBef>
                <a:spcPts val="0"/>
              </a:spcBef>
              <a:buSzTx/>
              <a:buNone/>
              <a:defRPr sz="6200">
                <a:solidFill>
                  <a:srgbClr val="FFFFFF"/>
                </a:solidFill>
                <a:latin typeface="+mj-lt"/>
                <a:ea typeface="+mj-ea"/>
                <a:cs typeface="+mj-cs"/>
                <a:sym typeface="Work Sans"/>
              </a:defRPr>
            </a:lvl1pPr>
          </a:lstStyle>
          <a:p>
            <a:r>
              <a:t>HELLO WORLD</a:t>
            </a:r>
          </a:p>
        </p:txBody>
      </p:sp>
      <p:pic>
        <p:nvPicPr>
          <p:cNvPr id="595" name="Apple iPad Pro Sil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36856" y="-76200"/>
            <a:ext cx="9783442" cy="13716000"/>
          </a:xfrm>
          <a:prstGeom prst="rect">
            <a:avLst/>
          </a:prstGeom>
          <a:ln w="12700">
            <a:miter lim="400000"/>
          </a:ln>
        </p:spPr>
      </p:pic>
      <p:sp>
        <p:nvSpPr>
          <p:cNvPr id="596" name="Shape 596"/>
          <p:cNvSpPr>
            <a:spLocks noGrp="1"/>
          </p:cNvSpPr>
          <p:nvPr>
            <p:ph type="body" sz="half" idx="25"/>
          </p:nvPr>
        </p:nvSpPr>
        <p:spPr>
          <a:xfrm>
            <a:off x="17933968" y="1312762"/>
            <a:ext cx="8189215" cy="10938076"/>
          </a:xfrm>
          <a:prstGeom prst="rect">
            <a:avLst/>
          </a:prstGeom>
          <a:blipFill>
            <a:blip r:embed="rId5"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597" name="Shape 597"/>
          <p:cNvSpPr>
            <a:spLocks noGrp="1"/>
          </p:cNvSpPr>
          <p:nvPr>
            <p:ph type="body" sz="half" idx="26"/>
          </p:nvPr>
        </p:nvSpPr>
        <p:spPr>
          <a:xfrm>
            <a:off x="1414075" y="2776220"/>
            <a:ext cx="11623596" cy="7604760"/>
          </a:xfrm>
          <a:prstGeom prst="rect">
            <a:avLst/>
          </a:prstGeom>
        </p:spPr>
        <p:txBody>
          <a:bodyPr>
            <a:spAutoFit/>
          </a:bodyPr>
          <a:lstStyle/>
          <a:p>
            <a:pPr marL="0" indent="0">
              <a:lnSpc>
                <a:spcPct val="90000"/>
              </a:lnSpc>
              <a:spcBef>
                <a:spcPts val="0"/>
              </a:spcBef>
              <a:buSzTx/>
              <a:buNone/>
              <a:defRPr sz="18000">
                <a:solidFill>
                  <a:srgbClr val="343941"/>
                </a:solidFill>
                <a:latin typeface="+mj-lt"/>
                <a:ea typeface="+mj-ea"/>
                <a:cs typeface="+mj-cs"/>
                <a:sym typeface="Work Sans"/>
              </a:defRPr>
            </a:pPr>
            <a:r>
              <a:t>CIMA </a:t>
            </a:r>
          </a:p>
          <a:p>
            <a:pPr marL="0" indent="0">
              <a:lnSpc>
                <a:spcPct val="90000"/>
              </a:lnSpc>
              <a:spcBef>
                <a:spcPts val="0"/>
              </a:spcBef>
              <a:buSzTx/>
              <a:buNone/>
              <a:defRPr sz="18000">
                <a:solidFill>
                  <a:srgbClr val="343941"/>
                </a:solidFill>
                <a:latin typeface="+mj-lt"/>
                <a:ea typeface="+mj-ea"/>
                <a:cs typeface="+mj-cs"/>
                <a:sym typeface="Work Sans"/>
              </a:defRPr>
            </a:pPr>
            <a:r>
              <a:t>SLIDES</a:t>
            </a:r>
          </a:p>
          <a:p>
            <a:pPr marL="0" indent="0">
              <a:lnSpc>
                <a:spcPct val="90000"/>
              </a:lnSpc>
              <a:spcBef>
                <a:spcPts val="0"/>
              </a:spcBef>
              <a:buSzTx/>
              <a:buNone/>
              <a:defRPr sz="18000">
                <a:solidFill>
                  <a:srgbClr val="343941"/>
                </a:solidFill>
                <a:latin typeface="+mj-lt"/>
                <a:ea typeface="+mj-ea"/>
                <a:cs typeface="+mj-cs"/>
                <a:sym typeface="Work Sans"/>
              </a:defRPr>
            </a:pPr>
            <a:r>
              <a:t>KEYNOTE.</a:t>
            </a:r>
          </a:p>
        </p:txBody>
      </p:sp>
      <p:sp>
        <p:nvSpPr>
          <p:cNvPr id="599" name="Shape 599"/>
          <p:cNvSpPr>
            <a:spLocks noGrp="1"/>
          </p:cNvSpPr>
          <p:nvPr>
            <p:ph type="body" sz="quarter" idx="28"/>
          </p:nvPr>
        </p:nvSpPr>
        <p:spPr>
          <a:xfrm>
            <a:off x="1672126" y="10572750"/>
            <a:ext cx="9045278"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sp>
        <p:nvSpPr>
          <p:cNvPr id="600" name="Shape 600"/>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1540564" y="575521"/>
            <a:ext cx="1290171" cy="1474481"/>
          </a:xfrm>
          <a:prstGeom prst="rect">
            <a:avLst/>
          </a:prstGeom>
        </p:spPr>
      </p:pic>
      <p:sp>
        <p:nvSpPr>
          <p:cNvPr id="22" name="Rectangle 21"/>
          <p:cNvSpPr/>
          <p:nvPr userDrawn="1"/>
        </p:nvSpPr>
        <p:spPr>
          <a:xfrm>
            <a:off x="7948195" y="3902313"/>
            <a:ext cx="1320801" cy="4064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
    <p:spTree>
      <p:nvGrpSpPr>
        <p:cNvPr id="1" name=""/>
        <p:cNvGrpSpPr/>
        <p:nvPr/>
      </p:nvGrpSpPr>
      <p:grpSpPr>
        <a:xfrm>
          <a:off x="0" y="0"/>
          <a:ext cx="0" cy="0"/>
          <a:chOff x="0" y="0"/>
          <a:chExt cx="0" cy="0"/>
        </a:xfrm>
      </p:grpSpPr>
      <p:sp>
        <p:nvSpPr>
          <p:cNvPr id="23" name="Ellipse 22"/>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07" name="Apple iPad Pro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45103" y="2455307"/>
            <a:ext cx="6842504" cy="9592921"/>
          </a:xfrm>
          <a:prstGeom prst="rect">
            <a:avLst/>
          </a:prstGeom>
          <a:ln w="12700">
            <a:miter lim="400000"/>
          </a:ln>
        </p:spPr>
      </p:pic>
      <p:sp>
        <p:nvSpPr>
          <p:cNvPr id="608" name="Shape 608"/>
          <p:cNvSpPr>
            <a:spLocks noGrp="1"/>
          </p:cNvSpPr>
          <p:nvPr>
            <p:ph type="body" sz="quarter" idx="13"/>
          </p:nvPr>
        </p:nvSpPr>
        <p:spPr>
          <a:xfrm>
            <a:off x="14301274" y="3433729"/>
            <a:ext cx="5730164" cy="7636078"/>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617" name="Shape 617"/>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619" name="Shape 619"/>
          <p:cNvSpPr>
            <a:spLocks noGrp="1"/>
          </p:cNvSpPr>
          <p:nvPr>
            <p:ph type="body" sz="quarter" idx="24"/>
          </p:nvPr>
        </p:nvSpPr>
        <p:spPr>
          <a:xfrm>
            <a:off x="18221662" y="6648449"/>
            <a:ext cx="5898476" cy="1028701"/>
          </a:xfrm>
          <a:prstGeom prst="rect">
            <a:avLst/>
          </a:prstGeom>
        </p:spPr>
        <p:txBody>
          <a:bodyPr>
            <a:spAutoFit/>
          </a:bodyPr>
          <a:lstStyle>
            <a:lvl1pPr marL="0" indent="0" algn="ctr">
              <a:lnSpc>
                <a:spcPct val="90000"/>
              </a:lnSpc>
              <a:spcBef>
                <a:spcPts val="0"/>
              </a:spcBef>
              <a:buSzTx/>
              <a:buNone/>
              <a:defRPr sz="6200">
                <a:solidFill>
                  <a:srgbClr val="FFFFFF"/>
                </a:solidFill>
                <a:latin typeface="+mj-lt"/>
                <a:ea typeface="+mj-ea"/>
                <a:cs typeface="+mj-cs"/>
                <a:sym typeface="Work Sans"/>
              </a:defRPr>
            </a:lvl1pPr>
          </a:lstStyle>
          <a:p>
            <a:r>
              <a:t>HELLO WORLD</a:t>
            </a:r>
          </a:p>
        </p:txBody>
      </p:sp>
      <p:pic>
        <p:nvPicPr>
          <p:cNvPr id="620" name="Apple iPad Pro Sil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36856" y="-76200"/>
            <a:ext cx="9783442" cy="13716000"/>
          </a:xfrm>
          <a:prstGeom prst="rect">
            <a:avLst/>
          </a:prstGeom>
          <a:ln w="12700">
            <a:miter lim="400000"/>
          </a:ln>
        </p:spPr>
      </p:pic>
      <p:sp>
        <p:nvSpPr>
          <p:cNvPr id="621" name="Shape 621"/>
          <p:cNvSpPr>
            <a:spLocks noGrp="1"/>
          </p:cNvSpPr>
          <p:nvPr>
            <p:ph type="body" sz="half" idx="25"/>
          </p:nvPr>
        </p:nvSpPr>
        <p:spPr>
          <a:xfrm>
            <a:off x="17933968" y="1312762"/>
            <a:ext cx="8189215" cy="10938076"/>
          </a:xfrm>
          <a:prstGeom prst="rect">
            <a:avLst/>
          </a:prstGeom>
          <a:blipFill>
            <a:blip r:embed="rId5"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623" name="Shape 623"/>
          <p:cNvSpPr>
            <a:spLocks noGrp="1"/>
          </p:cNvSpPr>
          <p:nvPr>
            <p:ph type="body" sz="quarter" idx="27"/>
          </p:nvPr>
        </p:nvSpPr>
        <p:spPr>
          <a:xfrm>
            <a:off x="1511361" y="2831405"/>
            <a:ext cx="10205096"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 SLIDES</a:t>
            </a:r>
          </a:p>
        </p:txBody>
      </p:sp>
      <p:sp>
        <p:nvSpPr>
          <p:cNvPr id="625" name="Shape 625"/>
          <p:cNvSpPr>
            <a:spLocks noGrp="1"/>
          </p:cNvSpPr>
          <p:nvPr>
            <p:ph type="body" sz="quarter" idx="29"/>
          </p:nvPr>
        </p:nvSpPr>
        <p:spPr>
          <a:xfrm>
            <a:off x="6620954" y="6867808"/>
            <a:ext cx="4968502" cy="1549401"/>
          </a:xfrm>
          <a:prstGeom prst="rect">
            <a:avLst/>
          </a:prstGeom>
        </p:spPr>
        <p:txBody>
          <a:bodyPr>
            <a:spAutoFit/>
          </a:bodyPr>
          <a:lstStyle>
            <a:lvl1pPr marL="0" indent="0" algn="ctr">
              <a:spcBef>
                <a:spcPts val="0"/>
              </a:spcBef>
              <a:buSzTx/>
              <a:buNone/>
              <a:defRPr sz="2800">
                <a:latin typeface="Open Sans Bold"/>
                <a:ea typeface="Open Sans Bold"/>
                <a:cs typeface="Open Sans Bold"/>
                <a:sym typeface="Open Sans Bold"/>
              </a:defRPr>
            </a:lvl1pPr>
          </a:lstStyle>
          <a:p>
            <a:r>
              <a:t>Lorem ipsum dolor sit amet, consectetur adipisicing elit.</a:t>
            </a:r>
          </a:p>
        </p:txBody>
      </p:sp>
      <p:sp>
        <p:nvSpPr>
          <p:cNvPr id="630" name="Shape 630"/>
          <p:cNvSpPr>
            <a:spLocks noGrp="1"/>
          </p:cNvSpPr>
          <p:nvPr>
            <p:ph type="body" sz="quarter" idx="34"/>
          </p:nvPr>
        </p:nvSpPr>
        <p:spPr>
          <a:xfrm>
            <a:off x="6608254" y="10550808"/>
            <a:ext cx="4968502" cy="1549401"/>
          </a:xfrm>
          <a:prstGeom prst="rect">
            <a:avLst/>
          </a:prstGeom>
        </p:spPr>
        <p:txBody>
          <a:bodyPr>
            <a:spAutoFit/>
          </a:bodyPr>
          <a:lstStyle>
            <a:lvl1pPr marL="0" indent="0" algn="ctr">
              <a:spcBef>
                <a:spcPts val="0"/>
              </a:spcBef>
              <a:buSzTx/>
              <a:buNone/>
              <a:defRPr sz="2800">
                <a:latin typeface="Open Sans Bold"/>
                <a:ea typeface="Open Sans Bold"/>
                <a:cs typeface="Open Sans Bold"/>
                <a:sym typeface="Open Sans Bold"/>
              </a:defRPr>
            </a:lvl1pPr>
          </a:lstStyle>
          <a:p>
            <a:r>
              <a:t>Lorem ipsum dolor sit amet, consectetur adipisicing elit.</a:t>
            </a:r>
          </a:p>
        </p:txBody>
      </p:sp>
      <p:sp>
        <p:nvSpPr>
          <p:cNvPr id="633" name="Shape 633"/>
          <p:cNvSpPr>
            <a:spLocks noGrp="1"/>
          </p:cNvSpPr>
          <p:nvPr>
            <p:ph type="body" sz="quarter" idx="37"/>
          </p:nvPr>
        </p:nvSpPr>
        <p:spPr>
          <a:xfrm>
            <a:off x="1212491" y="10550808"/>
            <a:ext cx="4968503" cy="1549401"/>
          </a:xfrm>
          <a:prstGeom prst="rect">
            <a:avLst/>
          </a:prstGeom>
        </p:spPr>
        <p:txBody>
          <a:bodyPr>
            <a:spAutoFit/>
          </a:bodyPr>
          <a:lstStyle>
            <a:lvl1pPr marL="0" indent="0" algn="ctr">
              <a:spcBef>
                <a:spcPts val="0"/>
              </a:spcBef>
              <a:buSzTx/>
              <a:buNone/>
              <a:defRPr sz="2800">
                <a:latin typeface="Open Sans Bold"/>
                <a:ea typeface="Open Sans Bold"/>
                <a:cs typeface="Open Sans Bold"/>
                <a:sym typeface="Open Sans Bold"/>
              </a:defRPr>
            </a:lvl1pPr>
          </a:lstStyle>
          <a:p>
            <a:r>
              <a:t>Lorem ipsum dolor sit amet, consectetur adipisicing elit.</a:t>
            </a:r>
          </a:p>
        </p:txBody>
      </p:sp>
      <p:sp>
        <p:nvSpPr>
          <p:cNvPr id="635" name="Shape 635"/>
          <p:cNvSpPr>
            <a:spLocks noGrp="1"/>
          </p:cNvSpPr>
          <p:nvPr>
            <p:ph type="body" sz="quarter" idx="39"/>
          </p:nvPr>
        </p:nvSpPr>
        <p:spPr>
          <a:xfrm>
            <a:off x="1172654" y="6867808"/>
            <a:ext cx="4968502" cy="1549401"/>
          </a:xfrm>
          <a:prstGeom prst="rect">
            <a:avLst/>
          </a:prstGeom>
        </p:spPr>
        <p:txBody>
          <a:bodyPr>
            <a:spAutoFit/>
          </a:bodyPr>
          <a:lstStyle>
            <a:lvl1pPr marL="0" indent="0" algn="ctr">
              <a:spcBef>
                <a:spcPts val="0"/>
              </a:spcBef>
              <a:buSzTx/>
              <a:buNone/>
              <a:defRPr sz="2800">
                <a:latin typeface="Open Sans Bold"/>
                <a:ea typeface="Open Sans Bold"/>
                <a:cs typeface="Open Sans Bold"/>
                <a:sym typeface="Open Sans Bold"/>
              </a:defRPr>
            </a:lvl1pPr>
          </a:lstStyle>
          <a:p>
            <a:r>
              <a:t>Lorem ipsum dolor sit amet, consectetur adipisicing elit.</a:t>
            </a:r>
          </a:p>
        </p:txBody>
      </p:sp>
      <p:sp>
        <p:nvSpPr>
          <p:cNvPr id="636" name="Shape 636"/>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1576756" y="621578"/>
            <a:ext cx="1209572" cy="1382368"/>
          </a:xfrm>
          <a:prstGeom prst="rect">
            <a:avLst/>
          </a:prstGeom>
        </p:spPr>
      </p:pic>
      <p:sp>
        <p:nvSpPr>
          <p:cNvPr id="33" name="Ellipse 32"/>
          <p:cNvSpPr/>
          <p:nvPr userDrawn="1"/>
        </p:nvSpPr>
        <p:spPr>
          <a:xfrm>
            <a:off x="2926369" y="5398979"/>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Shape 339"/>
          <p:cNvSpPr>
            <a:spLocks noGrp="1"/>
          </p:cNvSpPr>
          <p:nvPr>
            <p:ph type="body" sz="quarter" idx="40"/>
          </p:nvPr>
        </p:nvSpPr>
        <p:spPr>
          <a:xfrm>
            <a:off x="3307544" y="5532076"/>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dirty="0"/>
              <a:t>1</a:t>
            </a:r>
          </a:p>
        </p:txBody>
      </p:sp>
      <p:sp>
        <p:nvSpPr>
          <p:cNvPr id="35" name="Ellipse 34"/>
          <p:cNvSpPr/>
          <p:nvPr userDrawn="1"/>
        </p:nvSpPr>
        <p:spPr>
          <a:xfrm>
            <a:off x="8222440" y="5398979"/>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Shape 339"/>
          <p:cNvSpPr>
            <a:spLocks noGrp="1"/>
          </p:cNvSpPr>
          <p:nvPr>
            <p:ph type="body" sz="quarter" idx="41" hasCustomPrompt="1"/>
          </p:nvPr>
        </p:nvSpPr>
        <p:spPr>
          <a:xfrm>
            <a:off x="8603615" y="5532076"/>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2</a:t>
            </a:r>
            <a:endParaRPr dirty="0"/>
          </a:p>
        </p:txBody>
      </p:sp>
      <p:sp>
        <p:nvSpPr>
          <p:cNvPr id="37" name="Ellipse 36"/>
          <p:cNvSpPr/>
          <p:nvPr userDrawn="1"/>
        </p:nvSpPr>
        <p:spPr>
          <a:xfrm>
            <a:off x="2926369" y="9100049"/>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Shape 339"/>
          <p:cNvSpPr>
            <a:spLocks noGrp="1"/>
          </p:cNvSpPr>
          <p:nvPr>
            <p:ph type="body" sz="quarter" idx="42" hasCustomPrompt="1"/>
          </p:nvPr>
        </p:nvSpPr>
        <p:spPr>
          <a:xfrm>
            <a:off x="3307544" y="9233146"/>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3</a:t>
            </a:r>
            <a:endParaRPr dirty="0"/>
          </a:p>
        </p:txBody>
      </p:sp>
      <p:sp>
        <p:nvSpPr>
          <p:cNvPr id="39" name="Ellipse 38"/>
          <p:cNvSpPr/>
          <p:nvPr userDrawn="1"/>
        </p:nvSpPr>
        <p:spPr>
          <a:xfrm>
            <a:off x="8222440" y="9100049"/>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0" name="Shape 339"/>
          <p:cNvSpPr>
            <a:spLocks noGrp="1"/>
          </p:cNvSpPr>
          <p:nvPr>
            <p:ph type="body" sz="quarter" idx="43" hasCustomPrompt="1"/>
          </p:nvPr>
        </p:nvSpPr>
        <p:spPr>
          <a:xfrm>
            <a:off x="8603615" y="9233146"/>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4</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
    <p:spTree>
      <p:nvGrpSpPr>
        <p:cNvPr id="1" name=""/>
        <p:cNvGrpSpPr/>
        <p:nvPr/>
      </p:nvGrpSpPr>
      <p:grpSpPr>
        <a:xfrm>
          <a:off x="0" y="0"/>
          <a:ext cx="0" cy="0"/>
          <a:chOff x="0" y="0"/>
          <a:chExt cx="0" cy="0"/>
        </a:xfrm>
      </p:grpSpPr>
      <p:sp>
        <p:nvSpPr>
          <p:cNvPr id="24" name="Ellipse 23"/>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Ellipse 25"/>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riangle 26"/>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43" name="Apple Watch 42mm Black Steel + Black Clos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50731" y="2767182"/>
            <a:ext cx="4334292" cy="8380759"/>
          </a:xfrm>
          <a:prstGeom prst="rect">
            <a:avLst/>
          </a:prstGeom>
          <a:ln w="12700">
            <a:miter lim="400000"/>
          </a:ln>
        </p:spPr>
      </p:pic>
      <p:sp>
        <p:nvSpPr>
          <p:cNvPr id="648" name="Shape 648"/>
          <p:cNvSpPr>
            <a:spLocks noGrp="1"/>
          </p:cNvSpPr>
          <p:nvPr>
            <p:ph type="body" sz="quarter" idx="17"/>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1" name="Shape 651"/>
          <p:cNvSpPr>
            <a:spLocks noGrp="1"/>
          </p:cNvSpPr>
          <p:nvPr>
            <p:ph type="body" sz="quarter" idx="20"/>
          </p:nvPr>
        </p:nvSpPr>
        <p:spPr>
          <a:xfrm>
            <a:off x="16535400" y="6578600"/>
            <a:ext cx="127000" cy="127000"/>
          </a:xfrm>
          <a:prstGeom prst="ellipse">
            <a:avLst/>
          </a:prstGeom>
          <a:solidFill>
            <a:srgbClr val="708894"/>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2" name="Shape 652"/>
          <p:cNvSpPr>
            <a:spLocks noGrp="1"/>
          </p:cNvSpPr>
          <p:nvPr>
            <p:ph type="body" sz="quarter" idx="21"/>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653" name="Shape 653"/>
          <p:cNvSpPr>
            <a:spLocks noGrp="1"/>
          </p:cNvSpPr>
          <p:nvPr>
            <p:ph type="body" sz="half" idx="22"/>
          </p:nvPr>
        </p:nvSpPr>
        <p:spPr>
          <a:xfrm>
            <a:off x="1414075" y="2776220"/>
            <a:ext cx="11623596" cy="7604760"/>
          </a:xfrm>
          <a:prstGeom prst="rect">
            <a:avLst/>
          </a:prstGeom>
        </p:spPr>
        <p:txBody>
          <a:bodyPr>
            <a:spAutoFit/>
          </a:bodyPr>
          <a:lstStyle/>
          <a:p>
            <a:pPr marL="0" indent="0">
              <a:lnSpc>
                <a:spcPct val="90000"/>
              </a:lnSpc>
              <a:spcBef>
                <a:spcPts val="0"/>
              </a:spcBef>
              <a:buSzTx/>
              <a:buNone/>
              <a:defRPr sz="18000">
                <a:solidFill>
                  <a:srgbClr val="343941"/>
                </a:solidFill>
                <a:latin typeface="+mj-lt"/>
                <a:ea typeface="+mj-ea"/>
                <a:cs typeface="+mj-cs"/>
                <a:sym typeface="Work Sans"/>
              </a:defRPr>
            </a:pPr>
            <a:r>
              <a:rPr dirty="0"/>
              <a:t>CIMA </a:t>
            </a:r>
          </a:p>
          <a:p>
            <a:pPr marL="0" indent="0">
              <a:lnSpc>
                <a:spcPct val="90000"/>
              </a:lnSpc>
              <a:spcBef>
                <a:spcPts val="0"/>
              </a:spcBef>
              <a:buSzTx/>
              <a:buNone/>
              <a:defRPr sz="18000">
                <a:solidFill>
                  <a:srgbClr val="343941"/>
                </a:solidFill>
                <a:latin typeface="+mj-lt"/>
                <a:ea typeface="+mj-ea"/>
                <a:cs typeface="+mj-cs"/>
                <a:sym typeface="Work Sans"/>
              </a:defRPr>
            </a:pPr>
            <a:r>
              <a:rPr dirty="0"/>
              <a:t>SLIDES</a:t>
            </a:r>
          </a:p>
          <a:p>
            <a:pPr marL="0" indent="0">
              <a:lnSpc>
                <a:spcPct val="90000"/>
              </a:lnSpc>
              <a:spcBef>
                <a:spcPts val="0"/>
              </a:spcBef>
              <a:buSzTx/>
              <a:buNone/>
              <a:defRPr sz="18000">
                <a:solidFill>
                  <a:srgbClr val="343941"/>
                </a:solidFill>
                <a:latin typeface="+mj-lt"/>
                <a:ea typeface="+mj-ea"/>
                <a:cs typeface="+mj-cs"/>
                <a:sym typeface="Work Sans"/>
              </a:defRPr>
            </a:pPr>
            <a:r>
              <a:rPr dirty="0"/>
              <a:t>KEYNOTE.</a:t>
            </a:r>
          </a:p>
        </p:txBody>
      </p:sp>
      <p:sp>
        <p:nvSpPr>
          <p:cNvPr id="655" name="Shape 655"/>
          <p:cNvSpPr>
            <a:spLocks noGrp="1"/>
          </p:cNvSpPr>
          <p:nvPr>
            <p:ph type="body" sz="quarter" idx="24"/>
          </p:nvPr>
        </p:nvSpPr>
        <p:spPr>
          <a:xfrm>
            <a:off x="1672126" y="10572750"/>
            <a:ext cx="9045278"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pic>
        <p:nvPicPr>
          <p:cNvPr id="657" name="Apple Watch 42mm Steel + White Closed.png"/>
          <p:cNvPicPr>
            <a:picLocks noChangeAspect="1"/>
          </p:cNvPicPr>
          <p:nvPr/>
        </p:nvPicPr>
        <p:blipFill>
          <a:blip r:embed="rId3">
            <a:extLst/>
          </a:blip>
          <a:stretch>
            <a:fillRect/>
          </a:stretch>
        </p:blipFill>
        <p:spPr>
          <a:xfrm>
            <a:off x="15963999" y="622300"/>
            <a:ext cx="6502401" cy="12573000"/>
          </a:xfrm>
          <a:prstGeom prst="rect">
            <a:avLst/>
          </a:prstGeom>
          <a:ln w="12700">
            <a:miter lim="400000"/>
          </a:ln>
        </p:spPr>
      </p:pic>
      <p:sp>
        <p:nvSpPr>
          <p:cNvPr id="658" name="Shape 658"/>
          <p:cNvSpPr>
            <a:spLocks noGrp="1"/>
          </p:cNvSpPr>
          <p:nvPr>
            <p:ph type="body" sz="quarter" idx="26"/>
          </p:nvPr>
        </p:nvSpPr>
        <p:spPr>
          <a:xfrm>
            <a:off x="17227546" y="4423687"/>
            <a:ext cx="3975306" cy="4970226"/>
          </a:xfrm>
          <a:prstGeom prst="rect">
            <a:avLst/>
          </a:prstGeom>
          <a:blipFill>
            <a:blip r:embed="rId4"/>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659" name="Shape 659"/>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540564" y="493963"/>
            <a:ext cx="1290171" cy="1474481"/>
          </a:xfrm>
          <a:prstGeom prst="rect">
            <a:avLst/>
          </a:prstGeom>
        </p:spPr>
      </p:pic>
      <p:sp>
        <p:nvSpPr>
          <p:cNvPr id="28" name="Rectangle 27"/>
          <p:cNvSpPr/>
          <p:nvPr userDrawn="1"/>
        </p:nvSpPr>
        <p:spPr>
          <a:xfrm>
            <a:off x="7948195" y="3902313"/>
            <a:ext cx="1320801" cy="4064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
    <p:spTree>
      <p:nvGrpSpPr>
        <p:cNvPr id="1" name=""/>
        <p:cNvGrpSpPr/>
        <p:nvPr/>
      </p:nvGrpSpPr>
      <p:grpSpPr>
        <a:xfrm>
          <a:off x="0" y="0"/>
          <a:ext cx="0" cy="0"/>
          <a:chOff x="0" y="0"/>
          <a:chExt cx="0" cy="0"/>
        </a:xfrm>
      </p:grpSpPr>
      <p:sp>
        <p:nvSpPr>
          <p:cNvPr id="19" name="Ellipse 18"/>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Ellipse 22"/>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672" name="Shape 672"/>
          <p:cNvSpPr>
            <a:spLocks noGrp="1"/>
          </p:cNvSpPr>
          <p:nvPr>
            <p:ph type="body" sz="quarter" idx="19"/>
          </p:nvPr>
        </p:nvSpPr>
        <p:spPr>
          <a:xfrm>
            <a:off x="15189200" y="10058400"/>
            <a:ext cx="406400" cy="406400"/>
          </a:xfrm>
          <a:prstGeom prst="ellipse">
            <a:avLst/>
          </a:prstGeom>
          <a:solidFill>
            <a:srgbClr val="708894"/>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Shape 674"/>
          <p:cNvSpPr>
            <a:spLocks noGrp="1"/>
          </p:cNvSpPr>
          <p:nvPr>
            <p:ph type="body" sz="quarter" idx="21"/>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pic>
        <p:nvPicPr>
          <p:cNvPr id="676" name="Apple Watch 42mm Steel + White Closed.png"/>
          <p:cNvPicPr>
            <a:picLocks noChangeAspect="1"/>
          </p:cNvPicPr>
          <p:nvPr/>
        </p:nvPicPr>
        <p:blipFill>
          <a:blip r:embed="rId2">
            <a:extLst/>
          </a:blip>
          <a:stretch>
            <a:fillRect/>
          </a:stretch>
        </p:blipFill>
        <p:spPr>
          <a:xfrm>
            <a:off x="12712799" y="6388100"/>
            <a:ext cx="6502401" cy="12573000"/>
          </a:xfrm>
          <a:prstGeom prst="rect">
            <a:avLst/>
          </a:prstGeom>
          <a:ln w="12700">
            <a:miter lim="400000"/>
          </a:ln>
        </p:spPr>
      </p:pic>
      <p:sp>
        <p:nvSpPr>
          <p:cNvPr id="677" name="Shape 677"/>
          <p:cNvSpPr>
            <a:spLocks noGrp="1"/>
          </p:cNvSpPr>
          <p:nvPr>
            <p:ph type="body" sz="quarter" idx="23"/>
          </p:nvPr>
        </p:nvSpPr>
        <p:spPr>
          <a:xfrm>
            <a:off x="13976346" y="10176787"/>
            <a:ext cx="3975306" cy="4970226"/>
          </a:xfrm>
          <a:prstGeom prst="rect">
            <a:avLst/>
          </a:prstGeom>
          <a:blipFill>
            <a:blip r:embed="rId3"/>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pic>
        <p:nvPicPr>
          <p:cNvPr id="678" name="Apple Watch 42mm Black Steel + Black Closed.png"/>
          <p:cNvPicPr>
            <a:picLocks noChangeAspect="1"/>
          </p:cNvPicPr>
          <p:nvPr/>
        </p:nvPicPr>
        <p:blipFill>
          <a:blip r:embed="rId4">
            <a:extLst/>
          </a:blip>
          <a:stretch>
            <a:fillRect/>
          </a:stretch>
        </p:blipFill>
        <p:spPr>
          <a:xfrm>
            <a:off x="5067200" y="6388100"/>
            <a:ext cx="6502401" cy="12573000"/>
          </a:xfrm>
          <a:prstGeom prst="rect">
            <a:avLst/>
          </a:prstGeom>
          <a:ln w="12700">
            <a:miter lim="400000"/>
          </a:ln>
        </p:spPr>
      </p:pic>
      <p:sp>
        <p:nvSpPr>
          <p:cNvPr id="679" name="Shape 679"/>
          <p:cNvSpPr>
            <a:spLocks noGrp="1"/>
          </p:cNvSpPr>
          <p:nvPr>
            <p:ph type="body" sz="quarter" idx="24"/>
          </p:nvPr>
        </p:nvSpPr>
        <p:spPr>
          <a:xfrm>
            <a:off x="6343646" y="10189487"/>
            <a:ext cx="3975306" cy="4970226"/>
          </a:xfrm>
          <a:prstGeom prst="rect">
            <a:avLst/>
          </a:prstGeom>
          <a:blipFill>
            <a:blip r:embed="rId5"/>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680" name="Shape 680"/>
          <p:cNvSpPr>
            <a:spLocks noGrp="1"/>
          </p:cNvSpPr>
          <p:nvPr>
            <p:ph type="body" sz="quarter" idx="25"/>
          </p:nvPr>
        </p:nvSpPr>
        <p:spPr>
          <a:xfrm>
            <a:off x="4317905" y="2593453"/>
            <a:ext cx="15642804" cy="2781301"/>
          </a:xfrm>
          <a:prstGeom prst="rect">
            <a:avLst/>
          </a:prstGeom>
        </p:spPr>
        <p:txBody>
          <a:bodyPr>
            <a:spAutoFit/>
          </a:bodyPr>
          <a:lstStyle>
            <a:lvl1pPr marL="0" indent="0" algn="ctr">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681" name="Shape 681"/>
          <p:cNvSpPr>
            <a:spLocks noGrp="1"/>
          </p:cNvSpPr>
          <p:nvPr>
            <p:ph type="body" sz="quarter" idx="26"/>
          </p:nvPr>
        </p:nvSpPr>
        <p:spPr>
          <a:xfrm>
            <a:off x="7963439" y="5092226"/>
            <a:ext cx="8351735"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sp>
        <p:nvSpPr>
          <p:cNvPr id="682" name="Shape 682"/>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1544430" y="490209"/>
            <a:ext cx="1335454" cy="15262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5">
    <p:spTree>
      <p:nvGrpSpPr>
        <p:cNvPr id="1" name=""/>
        <p:cNvGrpSpPr/>
        <p:nvPr/>
      </p:nvGrpSpPr>
      <p:grpSpPr>
        <a:xfrm>
          <a:off x="0" y="0"/>
          <a:ext cx="0" cy="0"/>
          <a:chOff x="0" y="0"/>
          <a:chExt cx="0" cy="0"/>
        </a:xfrm>
      </p:grpSpPr>
      <p:sp>
        <p:nvSpPr>
          <p:cNvPr id="23" name="Ellipse 22"/>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Ellipse 26"/>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692" name="Group 692"/>
          <p:cNvGrpSpPr/>
          <p:nvPr/>
        </p:nvGrpSpPr>
        <p:grpSpPr>
          <a:xfrm>
            <a:off x="-44052" y="-2471"/>
            <a:ext cx="24472103" cy="13720942"/>
            <a:chOff x="0" y="0"/>
            <a:chExt cx="24472101" cy="13720940"/>
          </a:xfrm>
        </p:grpSpPr>
        <p:sp>
          <p:nvSpPr>
            <p:cNvPr id="689" name="Shape 689"/>
            <p:cNvSpPr/>
            <p:nvPr/>
          </p:nvSpPr>
          <p:spPr>
            <a:xfrm>
              <a:off x="475423" y="417313"/>
              <a:ext cx="23521258" cy="12805878"/>
            </a:xfrm>
            <a:prstGeom prst="rect">
              <a:avLst/>
            </a:prstGeom>
            <a:noFill/>
            <a:ln w="12700" cap="flat">
              <a:solidFill>
                <a:srgbClr val="E4EAF1"/>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690" name="Shape 690"/>
            <p:cNvSpPr/>
            <p:nvPr/>
          </p:nvSpPr>
          <p:spPr>
            <a:xfrm>
              <a:off x="0" y="6824860"/>
              <a:ext cx="24472103" cy="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sp>
          <p:nvSpPr>
            <p:cNvPr id="691" name="Shape 691"/>
            <p:cNvSpPr/>
            <p:nvPr/>
          </p:nvSpPr>
          <p:spPr>
            <a:xfrm flipV="1">
              <a:off x="12236051" y="0"/>
              <a:ext cx="1" cy="1372094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grpSp>
      <p:pic>
        <p:nvPicPr>
          <p:cNvPr id="693" name="Apple iPhone 6s Space Gr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37258" y="7368262"/>
            <a:ext cx="3816599" cy="7887345"/>
          </a:xfrm>
          <a:prstGeom prst="rect">
            <a:avLst/>
          </a:prstGeom>
          <a:ln w="12700">
            <a:miter lim="400000"/>
          </a:ln>
        </p:spPr>
      </p:pic>
      <p:sp>
        <p:nvSpPr>
          <p:cNvPr id="694" name="Shape 694"/>
          <p:cNvSpPr>
            <a:spLocks noGrp="1"/>
          </p:cNvSpPr>
          <p:nvPr>
            <p:ph type="body" sz="quarter" idx="13"/>
          </p:nvPr>
        </p:nvSpPr>
        <p:spPr>
          <a:xfrm>
            <a:off x="8902416" y="8364617"/>
            <a:ext cx="3286284" cy="5843836"/>
          </a:xfrm>
          <a:prstGeom prst="rect">
            <a:avLst/>
          </a:prstGeom>
          <a:blipFill dpi="0" rotWithShape="1">
            <a:blip r:embed="rId3" cstate="email">
              <a:extLst>
                <a:ext uri="{28A0092B-C50C-407E-A947-70E740481C1C}">
                  <a14:useLocalDpi xmlns:a14="http://schemas.microsoft.com/office/drawing/2010/main"/>
                </a:ext>
              </a:extLst>
            </a:blip>
            <a:srcRect/>
            <a:tile tx="-2540000" ty="-1270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01" name="Shape 701"/>
          <p:cNvSpPr>
            <a:spLocks noGrp="1"/>
          </p:cNvSpPr>
          <p:nvPr>
            <p:ph type="body" sz="quarter" idx="20"/>
          </p:nvPr>
        </p:nvSpPr>
        <p:spPr>
          <a:xfrm>
            <a:off x="15189200" y="10058400"/>
            <a:ext cx="406400" cy="406400"/>
          </a:xfrm>
          <a:prstGeom prst="ellipse">
            <a:avLst/>
          </a:prstGeom>
          <a:solidFill>
            <a:srgbClr val="708894"/>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Shape 703"/>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704" name="Shape 704"/>
          <p:cNvSpPr>
            <a:spLocks noGrp="1"/>
          </p:cNvSpPr>
          <p:nvPr>
            <p:ph type="body" sz="quarter" idx="23"/>
          </p:nvPr>
        </p:nvSpPr>
        <p:spPr>
          <a:xfrm>
            <a:off x="4317905" y="2593453"/>
            <a:ext cx="15642804" cy="2781301"/>
          </a:xfrm>
          <a:prstGeom prst="rect">
            <a:avLst/>
          </a:prstGeom>
        </p:spPr>
        <p:txBody>
          <a:bodyPr>
            <a:spAutoFit/>
          </a:bodyPr>
          <a:lstStyle>
            <a:lvl1pPr marL="0" indent="0" algn="ctr">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705" name="Shape 705"/>
          <p:cNvSpPr>
            <a:spLocks noGrp="1"/>
          </p:cNvSpPr>
          <p:nvPr>
            <p:ph type="body" sz="quarter" idx="24"/>
          </p:nvPr>
        </p:nvSpPr>
        <p:spPr>
          <a:xfrm>
            <a:off x="7963439" y="5092226"/>
            <a:ext cx="8351735"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pic>
        <p:nvPicPr>
          <p:cNvPr id="707" name="Apple iPhone 6s Sil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92840" y="6151102"/>
            <a:ext cx="5031412" cy="10397865"/>
          </a:xfrm>
          <a:prstGeom prst="rect">
            <a:avLst/>
          </a:prstGeom>
          <a:ln w="12700">
            <a:miter lim="400000"/>
          </a:ln>
        </p:spPr>
      </p:pic>
      <p:sp>
        <p:nvSpPr>
          <p:cNvPr id="708" name="Shape 708"/>
          <p:cNvSpPr>
            <a:spLocks noGrp="1"/>
          </p:cNvSpPr>
          <p:nvPr>
            <p:ph type="body" sz="quarter" idx="26"/>
          </p:nvPr>
        </p:nvSpPr>
        <p:spPr>
          <a:xfrm>
            <a:off x="11741133" y="7464761"/>
            <a:ext cx="4334826" cy="7714948"/>
          </a:xfrm>
          <a:prstGeom prst="rect">
            <a:avLst/>
          </a:prstGeom>
          <a:blipFill dpi="0" rotWithShape="1">
            <a:blip r:embed="rId5" cstate="email">
              <a:extLst>
                <a:ext uri="{28A0092B-C50C-407E-A947-70E740481C1C}">
                  <a14:useLocalDpi xmlns:a14="http://schemas.microsoft.com/office/drawing/2010/main"/>
                </a:ext>
              </a:extLst>
            </a:blip>
            <a:srcRect/>
            <a:tile tx="-2540000" ty="-1270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09" name="Shape 709"/>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1604406" y="523399"/>
            <a:ext cx="1181780" cy="13506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6">
    <p:spTree>
      <p:nvGrpSpPr>
        <p:cNvPr id="1" name=""/>
        <p:cNvGrpSpPr/>
        <p:nvPr/>
      </p:nvGrpSpPr>
      <p:grpSpPr>
        <a:xfrm>
          <a:off x="0" y="0"/>
          <a:ext cx="0" cy="0"/>
          <a:chOff x="0" y="0"/>
          <a:chExt cx="0" cy="0"/>
        </a:xfrm>
      </p:grpSpPr>
      <p:sp>
        <p:nvSpPr>
          <p:cNvPr id="28" name="Ellipse 27"/>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720" name="Apple iPhone 6s Space Gr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9258" y="4675862"/>
            <a:ext cx="3816599" cy="7887345"/>
          </a:xfrm>
          <a:prstGeom prst="rect">
            <a:avLst/>
          </a:prstGeom>
          <a:ln w="12700">
            <a:miter lim="400000"/>
          </a:ln>
        </p:spPr>
      </p:pic>
      <p:sp>
        <p:nvSpPr>
          <p:cNvPr id="30" name="Ellipse 29"/>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Ellipse 31"/>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Triangle 32"/>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Ellipse 33"/>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Triangle 34"/>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719" name="Group 719"/>
          <p:cNvGrpSpPr/>
          <p:nvPr/>
        </p:nvGrpSpPr>
        <p:grpSpPr>
          <a:xfrm>
            <a:off x="-44052" y="-2471"/>
            <a:ext cx="24472103" cy="13720942"/>
            <a:chOff x="0" y="0"/>
            <a:chExt cx="24472101" cy="13720940"/>
          </a:xfrm>
        </p:grpSpPr>
        <p:sp>
          <p:nvSpPr>
            <p:cNvPr id="716" name="Shape 716"/>
            <p:cNvSpPr/>
            <p:nvPr/>
          </p:nvSpPr>
          <p:spPr>
            <a:xfrm>
              <a:off x="475423" y="417313"/>
              <a:ext cx="23521258" cy="12805878"/>
            </a:xfrm>
            <a:prstGeom prst="rect">
              <a:avLst/>
            </a:prstGeom>
            <a:noFill/>
            <a:ln w="12700" cap="flat">
              <a:solidFill>
                <a:srgbClr val="E4EAF1"/>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717" name="Shape 717"/>
            <p:cNvSpPr/>
            <p:nvPr/>
          </p:nvSpPr>
          <p:spPr>
            <a:xfrm>
              <a:off x="0" y="6824860"/>
              <a:ext cx="24472103" cy="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sp>
          <p:nvSpPr>
            <p:cNvPr id="718" name="Shape 718"/>
            <p:cNvSpPr/>
            <p:nvPr/>
          </p:nvSpPr>
          <p:spPr>
            <a:xfrm flipV="1">
              <a:off x="12236051" y="0"/>
              <a:ext cx="1" cy="1372094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grpSp>
      <p:sp>
        <p:nvSpPr>
          <p:cNvPr id="721" name="Shape 721"/>
          <p:cNvSpPr>
            <a:spLocks noGrp="1"/>
          </p:cNvSpPr>
          <p:nvPr>
            <p:ph type="body" sz="quarter" idx="13"/>
          </p:nvPr>
        </p:nvSpPr>
        <p:spPr>
          <a:xfrm>
            <a:off x="3314416" y="5672217"/>
            <a:ext cx="3286284" cy="5843836"/>
          </a:xfrm>
          <a:prstGeom prst="rect">
            <a:avLst/>
          </a:prstGeom>
          <a:blipFill dpi="0" rotWithShape="1">
            <a:blip r:embed="rId3" cstate="email">
              <a:extLst>
                <a:ext uri="{28A0092B-C50C-407E-A947-70E740481C1C}">
                  <a14:useLocalDpi xmlns:a14="http://schemas.microsoft.com/office/drawing/2010/main"/>
                </a:ext>
              </a:extLst>
            </a:blip>
            <a:srcRect/>
            <a:tile tx="-2540000" ty="-1270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30" name="Shape 730"/>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731" name="Shape 731"/>
          <p:cNvSpPr>
            <a:spLocks noGrp="1"/>
          </p:cNvSpPr>
          <p:nvPr>
            <p:ph type="body" sz="quarter" idx="23"/>
          </p:nvPr>
        </p:nvSpPr>
        <p:spPr>
          <a:xfrm>
            <a:off x="2840502" y="873575"/>
            <a:ext cx="6280981" cy="2781301"/>
          </a:xfrm>
          <a:prstGeom prst="rect">
            <a:avLst/>
          </a:prstGeom>
        </p:spPr>
        <p:txBody>
          <a:bodyPr>
            <a:spAutoFit/>
          </a:bodyPr>
          <a:lstStyle>
            <a:lvl1pPr marL="0" indent="0">
              <a:lnSpc>
                <a:spcPct val="80000"/>
              </a:lnSpc>
              <a:spcBef>
                <a:spcPts val="0"/>
              </a:spcBef>
              <a:buSzTx/>
              <a:buNone/>
              <a:defRPr sz="18000">
                <a:solidFill>
                  <a:srgbClr val="343941"/>
                </a:solidFill>
                <a:latin typeface="+mj-lt"/>
                <a:ea typeface="+mj-ea"/>
                <a:cs typeface="+mj-cs"/>
                <a:sym typeface="Work Sans"/>
              </a:defRPr>
            </a:lvl1pPr>
          </a:lstStyle>
          <a:p>
            <a:r>
              <a:t>CIMA</a:t>
            </a:r>
          </a:p>
        </p:txBody>
      </p:sp>
      <p:pic>
        <p:nvPicPr>
          <p:cNvPr id="733" name="Apple iPhone 6s Space Gr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59925" y="4675862"/>
            <a:ext cx="3816599" cy="7887345"/>
          </a:xfrm>
          <a:prstGeom prst="rect">
            <a:avLst/>
          </a:prstGeom>
          <a:ln w="12700">
            <a:miter lim="400000"/>
          </a:ln>
        </p:spPr>
      </p:pic>
      <p:sp>
        <p:nvSpPr>
          <p:cNvPr id="732" name="Shape 732"/>
          <p:cNvSpPr>
            <a:spLocks noGrp="1"/>
          </p:cNvSpPr>
          <p:nvPr>
            <p:ph type="body" sz="quarter" idx="24"/>
          </p:nvPr>
        </p:nvSpPr>
        <p:spPr>
          <a:xfrm>
            <a:off x="10342379" y="1489525"/>
            <a:ext cx="11199560"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pic>
        <p:nvPicPr>
          <p:cNvPr id="735" name="Apple iPhone 6s Space Gr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870591" y="4675862"/>
            <a:ext cx="3816599" cy="7887345"/>
          </a:xfrm>
          <a:prstGeom prst="rect">
            <a:avLst/>
          </a:prstGeom>
          <a:ln w="12700">
            <a:miter lim="400000"/>
          </a:ln>
        </p:spPr>
      </p:pic>
      <p:sp>
        <p:nvSpPr>
          <p:cNvPr id="734" name="Shape 734"/>
          <p:cNvSpPr>
            <a:spLocks noGrp="1"/>
          </p:cNvSpPr>
          <p:nvPr>
            <p:ph type="body" sz="quarter" idx="25"/>
          </p:nvPr>
        </p:nvSpPr>
        <p:spPr>
          <a:xfrm>
            <a:off x="8229316" y="5672217"/>
            <a:ext cx="3286284" cy="5843836"/>
          </a:xfrm>
          <a:prstGeom prst="rect">
            <a:avLst/>
          </a:prstGeom>
          <a:blipFill dpi="0" rotWithShape="1">
            <a:blip r:embed="rId4" cstate="email">
              <a:extLst>
                <a:ext uri="{28A0092B-C50C-407E-A947-70E740481C1C}">
                  <a14:useLocalDpi xmlns:a14="http://schemas.microsoft.com/office/drawing/2010/main"/>
                </a:ext>
              </a:extLst>
            </a:blip>
            <a:srcRect/>
            <a:tile tx="-1270000" ty="-2540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pic>
        <p:nvPicPr>
          <p:cNvPr id="737" name="Apple iPhone 6s Space Gr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81258" y="4675862"/>
            <a:ext cx="3816599" cy="7887345"/>
          </a:xfrm>
          <a:prstGeom prst="rect">
            <a:avLst/>
          </a:prstGeom>
          <a:ln w="12700">
            <a:miter lim="400000"/>
          </a:ln>
        </p:spPr>
      </p:pic>
      <p:sp>
        <p:nvSpPr>
          <p:cNvPr id="736" name="Shape 736"/>
          <p:cNvSpPr>
            <a:spLocks noGrp="1"/>
          </p:cNvSpPr>
          <p:nvPr>
            <p:ph type="body" sz="quarter" idx="26"/>
          </p:nvPr>
        </p:nvSpPr>
        <p:spPr>
          <a:xfrm>
            <a:off x="13131516" y="5672217"/>
            <a:ext cx="3286284" cy="5843836"/>
          </a:xfrm>
          <a:prstGeom prst="rect">
            <a:avLst/>
          </a:prstGeom>
          <a:blipFill dpi="0" rotWithShape="1">
            <a:blip r:embed="rId5" cstate="email">
              <a:extLst>
                <a:ext uri="{28A0092B-C50C-407E-A947-70E740481C1C}">
                  <a14:useLocalDpi xmlns:a14="http://schemas.microsoft.com/office/drawing/2010/main"/>
                </a:ext>
              </a:extLst>
            </a:blip>
            <a:srcRect/>
            <a:tile tx="-1905000" ty="-2540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38" name="Shape 738"/>
          <p:cNvSpPr>
            <a:spLocks noGrp="1"/>
          </p:cNvSpPr>
          <p:nvPr>
            <p:ph type="body" sz="quarter" idx="27"/>
          </p:nvPr>
        </p:nvSpPr>
        <p:spPr>
          <a:xfrm>
            <a:off x="18046416" y="5672217"/>
            <a:ext cx="3286284" cy="5843836"/>
          </a:xfrm>
          <a:prstGeom prst="rect">
            <a:avLst/>
          </a:prstGeom>
          <a:blipFill dpi="0" rotWithShape="1">
            <a:blip r:embed="rId6" cstate="email">
              <a:extLst>
                <a:ext uri="{28A0092B-C50C-407E-A947-70E740481C1C}">
                  <a14:useLocalDpi xmlns:a14="http://schemas.microsoft.com/office/drawing/2010/main"/>
                </a:ext>
              </a:extLst>
            </a:blip>
            <a:srcRect/>
            <a:tile tx="-5080000" ty="-1905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39" name="Shape 739"/>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740" name="Shape 740"/>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741" name="Shape 7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27">
    <p:spTree>
      <p:nvGrpSpPr>
        <p:cNvPr id="1" name=""/>
        <p:cNvGrpSpPr/>
        <p:nvPr/>
      </p:nvGrpSpPr>
      <p:grpSpPr>
        <a:xfrm>
          <a:off x="0" y="0"/>
          <a:ext cx="0" cy="0"/>
          <a:chOff x="0" y="0"/>
          <a:chExt cx="0" cy="0"/>
        </a:xfrm>
      </p:grpSpPr>
      <p:pic>
        <p:nvPicPr>
          <p:cNvPr id="770" name="Apple iPhone 6s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65507" y="4669557"/>
            <a:ext cx="3822701" cy="7899955"/>
          </a:xfrm>
          <a:prstGeom prst="rect">
            <a:avLst/>
          </a:prstGeom>
          <a:ln w="12700">
            <a:miter lim="400000"/>
          </a:ln>
        </p:spPr>
      </p:pic>
      <p:pic>
        <p:nvPicPr>
          <p:cNvPr id="769" name="Apple iPhone 6s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863307" y="4669557"/>
            <a:ext cx="3822701" cy="7899955"/>
          </a:xfrm>
          <a:prstGeom prst="rect">
            <a:avLst/>
          </a:prstGeom>
          <a:ln w="12700">
            <a:miter lim="400000"/>
          </a:ln>
        </p:spPr>
      </p:pic>
      <p:pic>
        <p:nvPicPr>
          <p:cNvPr id="768" name="Apple iPhone 6s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61107" y="4669557"/>
            <a:ext cx="3822701" cy="7899955"/>
          </a:xfrm>
          <a:prstGeom prst="rect">
            <a:avLst/>
          </a:prstGeom>
          <a:ln w="12700">
            <a:miter lim="400000"/>
          </a:ln>
        </p:spPr>
      </p:pic>
      <p:pic>
        <p:nvPicPr>
          <p:cNvPr id="767" name="Apple iPhone 6s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6207" y="4656857"/>
            <a:ext cx="3822701" cy="7899955"/>
          </a:xfrm>
          <a:prstGeom prst="rect">
            <a:avLst/>
          </a:prstGeom>
          <a:ln w="12700">
            <a:miter lim="400000"/>
          </a:ln>
        </p:spPr>
      </p:pic>
      <p:sp>
        <p:nvSpPr>
          <p:cNvPr id="28" name="Ellipse 27"/>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Ellipse 29"/>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Triangle 30"/>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Ellipse 31"/>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Triangle 32"/>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Ellipse 33"/>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Triangle 34"/>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751" name="Group 751"/>
          <p:cNvGrpSpPr/>
          <p:nvPr/>
        </p:nvGrpSpPr>
        <p:grpSpPr>
          <a:xfrm>
            <a:off x="-44052" y="-2471"/>
            <a:ext cx="24472103" cy="13720942"/>
            <a:chOff x="0" y="0"/>
            <a:chExt cx="24472101" cy="13720940"/>
          </a:xfrm>
        </p:grpSpPr>
        <p:sp>
          <p:nvSpPr>
            <p:cNvPr id="748" name="Shape 748"/>
            <p:cNvSpPr/>
            <p:nvPr/>
          </p:nvSpPr>
          <p:spPr>
            <a:xfrm>
              <a:off x="475423" y="417313"/>
              <a:ext cx="23521258" cy="12805878"/>
            </a:xfrm>
            <a:prstGeom prst="rect">
              <a:avLst/>
            </a:prstGeom>
            <a:noFill/>
            <a:ln w="12700" cap="flat">
              <a:solidFill>
                <a:srgbClr val="E4EAF1"/>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749" name="Shape 749"/>
            <p:cNvSpPr/>
            <p:nvPr/>
          </p:nvSpPr>
          <p:spPr>
            <a:xfrm>
              <a:off x="0" y="6824860"/>
              <a:ext cx="24472103" cy="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sp>
          <p:nvSpPr>
            <p:cNvPr id="750" name="Shape 750"/>
            <p:cNvSpPr/>
            <p:nvPr/>
          </p:nvSpPr>
          <p:spPr>
            <a:xfrm flipV="1">
              <a:off x="12236051" y="0"/>
              <a:ext cx="1" cy="1372094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grpSp>
      <p:sp>
        <p:nvSpPr>
          <p:cNvPr id="752" name="Shape 752"/>
          <p:cNvSpPr>
            <a:spLocks noGrp="1"/>
          </p:cNvSpPr>
          <p:nvPr>
            <p:ph type="body" sz="quarter" idx="13"/>
          </p:nvPr>
        </p:nvSpPr>
        <p:spPr>
          <a:xfrm>
            <a:off x="3314416" y="5672217"/>
            <a:ext cx="3286284" cy="5843836"/>
          </a:xfrm>
          <a:prstGeom prst="rect">
            <a:avLst/>
          </a:prstGeom>
          <a:blipFill dpi="0" rotWithShape="1">
            <a:blip r:embed="rId3" cstate="email">
              <a:extLst>
                <a:ext uri="{28A0092B-C50C-407E-A947-70E740481C1C}">
                  <a14:useLocalDpi xmlns:a14="http://schemas.microsoft.com/office/drawing/2010/main"/>
                </a:ext>
              </a:extLst>
            </a:blip>
            <a:srcRect/>
            <a:tile tx="-5080000" ty="-1905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61" name="Shape 761"/>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762" name="Shape 762"/>
          <p:cNvSpPr>
            <a:spLocks noGrp="1"/>
          </p:cNvSpPr>
          <p:nvPr>
            <p:ph type="body" sz="quarter" idx="23"/>
          </p:nvPr>
        </p:nvSpPr>
        <p:spPr>
          <a:xfrm>
            <a:off x="2840502" y="873575"/>
            <a:ext cx="6280981" cy="2781301"/>
          </a:xfrm>
          <a:prstGeom prst="rect">
            <a:avLst/>
          </a:prstGeom>
        </p:spPr>
        <p:txBody>
          <a:bodyPr>
            <a:spAutoFit/>
          </a:bodyPr>
          <a:lstStyle>
            <a:lvl1pPr marL="0" indent="0">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763" name="Shape 763"/>
          <p:cNvSpPr>
            <a:spLocks noGrp="1"/>
          </p:cNvSpPr>
          <p:nvPr>
            <p:ph type="body" sz="quarter" idx="24"/>
          </p:nvPr>
        </p:nvSpPr>
        <p:spPr>
          <a:xfrm>
            <a:off x="10342379" y="1489525"/>
            <a:ext cx="11199560"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
        <p:nvSpPr>
          <p:cNvPr id="764" name="Shape 764"/>
          <p:cNvSpPr>
            <a:spLocks noGrp="1"/>
          </p:cNvSpPr>
          <p:nvPr>
            <p:ph type="body" sz="quarter" idx="25"/>
          </p:nvPr>
        </p:nvSpPr>
        <p:spPr>
          <a:xfrm>
            <a:off x="8229316" y="5672217"/>
            <a:ext cx="3286284" cy="5843836"/>
          </a:xfrm>
          <a:prstGeom prst="rect">
            <a:avLst/>
          </a:prstGeom>
          <a:blipFill dpi="0" rotWithShape="1">
            <a:blip r:embed="rId4" cstate="email">
              <a:extLst>
                <a:ext uri="{28A0092B-C50C-407E-A947-70E740481C1C}">
                  <a14:useLocalDpi xmlns:a14="http://schemas.microsoft.com/office/drawing/2010/main"/>
                </a:ext>
              </a:extLst>
            </a:blip>
            <a:srcRect/>
            <a:tile tx="-5080000" ty="-1905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65" name="Shape 765"/>
          <p:cNvSpPr>
            <a:spLocks noGrp="1"/>
          </p:cNvSpPr>
          <p:nvPr>
            <p:ph type="body" sz="quarter" idx="26"/>
          </p:nvPr>
        </p:nvSpPr>
        <p:spPr>
          <a:xfrm>
            <a:off x="13131516" y="5672217"/>
            <a:ext cx="3286284" cy="5843836"/>
          </a:xfrm>
          <a:prstGeom prst="rect">
            <a:avLst/>
          </a:prstGeom>
          <a:blipFill dpi="0" rotWithShape="1">
            <a:blip r:embed="rId5" cstate="email">
              <a:extLst>
                <a:ext uri="{28A0092B-C50C-407E-A947-70E740481C1C}">
                  <a14:useLocalDpi xmlns:a14="http://schemas.microsoft.com/office/drawing/2010/main"/>
                </a:ext>
              </a:extLst>
            </a:blip>
            <a:srcRect/>
            <a:tile tx="-3810000" ty="-1905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66" name="Shape 766"/>
          <p:cNvSpPr>
            <a:spLocks noGrp="1"/>
          </p:cNvSpPr>
          <p:nvPr>
            <p:ph type="body" sz="quarter" idx="27"/>
          </p:nvPr>
        </p:nvSpPr>
        <p:spPr>
          <a:xfrm>
            <a:off x="18046416" y="5672217"/>
            <a:ext cx="3286284" cy="5843836"/>
          </a:xfrm>
          <a:prstGeom prst="rect">
            <a:avLst/>
          </a:prstGeom>
          <a:blipFill dpi="0" rotWithShape="1">
            <a:blip r:embed="rId6" cstate="email">
              <a:extLst>
                <a:ext uri="{28A0092B-C50C-407E-A947-70E740481C1C}">
                  <a14:useLocalDpi xmlns:a14="http://schemas.microsoft.com/office/drawing/2010/main"/>
                </a:ext>
              </a:extLst>
            </a:blip>
            <a:srcRect/>
            <a:tile tx="-3810000" ty="-1905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71" name="Shape 771"/>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772" name="Shape 772"/>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773" name="Shape 7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48" name="Shape 48"/>
          <p:cNvSpPr>
            <a:spLocks noGrp="1"/>
          </p:cNvSpPr>
          <p:nvPr>
            <p:ph type="title"/>
          </p:nvPr>
        </p:nvSpPr>
        <p:spPr>
          <a:xfrm>
            <a:off x="1778000" y="4533900"/>
            <a:ext cx="20828000" cy="4648200"/>
          </a:xfrm>
          <a:prstGeom prst="rect">
            <a:avLst/>
          </a:prstGeom>
        </p:spPr>
        <p:txBody>
          <a:bodyPr/>
          <a:lstStyle/>
          <a:p>
            <a:r>
              <a:t>Texte du titre</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8">
    <p:spTree>
      <p:nvGrpSpPr>
        <p:cNvPr id="1" name=""/>
        <p:cNvGrpSpPr/>
        <p:nvPr/>
      </p:nvGrpSpPr>
      <p:grpSpPr>
        <a:xfrm>
          <a:off x="0" y="0"/>
          <a:ext cx="0" cy="0"/>
          <a:chOff x="0" y="0"/>
          <a:chExt cx="0" cy="0"/>
        </a:xfrm>
      </p:grpSpPr>
      <p:sp>
        <p:nvSpPr>
          <p:cNvPr id="27" name="Ellipse 26"/>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Ellipse 30"/>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riangle 31"/>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Ellipse 32"/>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Triangle 33"/>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783" name="Group 783"/>
          <p:cNvGrpSpPr/>
          <p:nvPr/>
        </p:nvGrpSpPr>
        <p:grpSpPr>
          <a:xfrm>
            <a:off x="-44052" y="-2471"/>
            <a:ext cx="24472103" cy="13720942"/>
            <a:chOff x="0" y="0"/>
            <a:chExt cx="24472101" cy="13720940"/>
          </a:xfrm>
        </p:grpSpPr>
        <p:sp>
          <p:nvSpPr>
            <p:cNvPr id="780" name="Shape 780"/>
            <p:cNvSpPr/>
            <p:nvPr/>
          </p:nvSpPr>
          <p:spPr>
            <a:xfrm>
              <a:off x="475423" y="417313"/>
              <a:ext cx="23521258" cy="12805878"/>
            </a:xfrm>
            <a:prstGeom prst="rect">
              <a:avLst/>
            </a:prstGeom>
            <a:noFill/>
            <a:ln w="12700" cap="flat">
              <a:solidFill>
                <a:srgbClr val="E4EAF1"/>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781" name="Shape 781"/>
            <p:cNvSpPr/>
            <p:nvPr/>
          </p:nvSpPr>
          <p:spPr>
            <a:xfrm>
              <a:off x="0" y="6824860"/>
              <a:ext cx="24472103" cy="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sp>
          <p:nvSpPr>
            <p:cNvPr id="782" name="Shape 782"/>
            <p:cNvSpPr/>
            <p:nvPr/>
          </p:nvSpPr>
          <p:spPr>
            <a:xfrm flipV="1">
              <a:off x="12236051" y="0"/>
              <a:ext cx="1" cy="1372094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grpSp>
      <p:sp>
        <p:nvSpPr>
          <p:cNvPr id="784" name="Shape 784"/>
          <p:cNvSpPr>
            <a:spLocks noGrp="1"/>
          </p:cNvSpPr>
          <p:nvPr>
            <p:ph type="body" sz="quarter" idx="13"/>
          </p:nvPr>
        </p:nvSpPr>
        <p:spPr>
          <a:xfrm>
            <a:off x="3203258" y="5878521"/>
            <a:ext cx="17977485" cy="1831959"/>
          </a:xfrm>
          <a:prstGeom prst="rect">
            <a:avLst/>
          </a:prstGeom>
          <a:solidFill>
            <a:srgbClr val="4385F6"/>
          </a:solidFill>
        </p:spPr>
        <p:txBody>
          <a:bodyPr>
            <a:noAutofit/>
          </a:bodyPr>
          <a:lstStyle/>
          <a:p>
            <a:pPr marL="0" indent="0" algn="ctr">
              <a:spcBef>
                <a:spcPts val="0"/>
              </a:spcBef>
              <a:buSzTx/>
              <a:buNone/>
              <a:defRPr sz="3200">
                <a:solidFill>
                  <a:srgbClr val="4385F6"/>
                </a:solidFill>
                <a:latin typeface="+mn-lt"/>
                <a:ea typeface="+mn-ea"/>
                <a:cs typeface="+mn-cs"/>
                <a:sym typeface="Helvetica Light"/>
              </a:defRPr>
            </a:pPr>
            <a:endParaRPr/>
          </a:p>
        </p:txBody>
      </p:sp>
      <p:sp>
        <p:nvSpPr>
          <p:cNvPr id="785" name="Shape 785"/>
          <p:cNvSpPr>
            <a:spLocks noGrp="1"/>
          </p:cNvSpPr>
          <p:nvPr>
            <p:ph type="body" sz="quarter" idx="14"/>
          </p:nvPr>
        </p:nvSpPr>
        <p:spPr>
          <a:xfrm>
            <a:off x="9310575" y="1015082"/>
            <a:ext cx="3286285" cy="5843836"/>
          </a:xfrm>
          <a:prstGeom prst="rect">
            <a:avLst/>
          </a:prstGeom>
          <a:blipFill>
            <a:blip r:embed="rId2" cstate="email">
              <a:extLst>
                <a:ext uri="{28A0092B-C50C-407E-A947-70E740481C1C}">
                  <a14:useLocalDpi xmlns:a14="http://schemas.microsoft.com/office/drawing/2010/main"/>
                </a:ext>
              </a:extLst>
            </a:blip>
            <a:stretch>
              <a:fillRect/>
            </a:stretch>
          </a:blipFill>
          <a:effectLst>
            <a:outerShdw blurRad="254000" dist="127000" dir="5400000" rotWithShape="0">
              <a:srgbClr val="000000">
                <a:alpha val="20000"/>
              </a:srgbClr>
            </a:outerShdw>
          </a:effectLst>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786" name="Shape 786"/>
          <p:cNvSpPr>
            <a:spLocks noGrp="1"/>
          </p:cNvSpPr>
          <p:nvPr>
            <p:ph type="body" sz="quarter" idx="15"/>
          </p:nvPr>
        </p:nvSpPr>
        <p:spPr>
          <a:xfrm>
            <a:off x="5615221" y="6434289"/>
            <a:ext cx="3286284" cy="5843836"/>
          </a:xfrm>
          <a:prstGeom prst="rect">
            <a:avLst/>
          </a:prstGeom>
          <a:blipFill dpi="0" rotWithShape="1">
            <a:blip r:embed="rId3" cstate="email">
              <a:extLst>
                <a:ext uri="{28A0092B-C50C-407E-A947-70E740481C1C}">
                  <a14:useLocalDpi xmlns:a14="http://schemas.microsoft.com/office/drawing/2010/main"/>
                </a:ext>
              </a:extLst>
            </a:blip>
            <a:srcRect/>
            <a:tile tx="0" ty="-1270000" sx="30000" sy="30000" flip="none" algn="tl"/>
          </a:blipFill>
          <a:effectLst>
            <a:outerShdw blurRad="254000" dist="127000" dir="5400000" rotWithShape="0">
              <a:srgbClr val="000000">
                <a:alpha val="20000"/>
              </a:srgbClr>
            </a:outerShdw>
          </a:effectLst>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87" name="Shape 787"/>
          <p:cNvSpPr>
            <a:spLocks noGrp="1"/>
          </p:cNvSpPr>
          <p:nvPr>
            <p:ph type="body" sz="quarter" idx="16"/>
          </p:nvPr>
        </p:nvSpPr>
        <p:spPr>
          <a:xfrm>
            <a:off x="14274731" y="2754982"/>
            <a:ext cx="3286284" cy="5843836"/>
          </a:xfrm>
          <a:prstGeom prst="rect">
            <a:avLst/>
          </a:prstGeom>
          <a:blipFill dpi="0" rotWithShape="1">
            <a:blip r:embed="rId4" cstate="email">
              <a:extLst>
                <a:ext uri="{28A0092B-C50C-407E-A947-70E740481C1C}">
                  <a14:useLocalDpi xmlns:a14="http://schemas.microsoft.com/office/drawing/2010/main"/>
                </a:ext>
              </a:extLst>
            </a:blip>
            <a:srcRect/>
            <a:tile tx="-1270000" ty="-2540000" sx="30000" sy="30000" flip="none" algn="tl"/>
          </a:blipFill>
          <a:effectLst>
            <a:outerShdw blurRad="254000" dist="127000" dir="5400000" rotWithShape="0">
              <a:srgbClr val="000000">
                <a:alpha val="20000"/>
              </a:srgbClr>
            </a:outerShdw>
          </a:effectLst>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88" name="Shape 788"/>
          <p:cNvSpPr>
            <a:spLocks noGrp="1"/>
          </p:cNvSpPr>
          <p:nvPr>
            <p:ph type="body" sz="quarter" idx="17"/>
          </p:nvPr>
        </p:nvSpPr>
        <p:spPr>
          <a:xfrm>
            <a:off x="13367101" y="6434289"/>
            <a:ext cx="3286285" cy="5843836"/>
          </a:xfrm>
          <a:prstGeom prst="rect">
            <a:avLst/>
          </a:prstGeom>
          <a:blipFill dpi="0" rotWithShape="1">
            <a:blip r:embed="rId5" cstate="email">
              <a:extLst>
                <a:ext uri="{28A0092B-C50C-407E-A947-70E740481C1C}">
                  <a14:useLocalDpi xmlns:a14="http://schemas.microsoft.com/office/drawing/2010/main"/>
                </a:ext>
              </a:extLst>
            </a:blip>
            <a:srcRect/>
            <a:tile tx="-2540000" ty="-1270000" sx="30000" sy="30000" flip="none" algn="tl"/>
          </a:blipFill>
          <a:effectLst>
            <a:outerShdw blurRad="254000" dist="127000" dir="5400000" rotWithShape="0">
              <a:srgbClr val="000000">
                <a:alpha val="20000"/>
              </a:srgbClr>
            </a:outerShdw>
          </a:effectLst>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789" name="Shape 789"/>
          <p:cNvSpPr>
            <a:spLocks noGrp="1"/>
          </p:cNvSpPr>
          <p:nvPr>
            <p:ph type="body" sz="quarter" idx="18"/>
          </p:nvPr>
        </p:nvSpPr>
        <p:spPr>
          <a:xfrm>
            <a:off x="7454301" y="4380583"/>
            <a:ext cx="3286284" cy="5843836"/>
          </a:xfrm>
          <a:prstGeom prst="rect">
            <a:avLst/>
          </a:prstGeom>
          <a:blipFill dpi="0" rotWithShape="1">
            <a:blip r:embed="rId6" cstate="email">
              <a:extLst>
                <a:ext uri="{28A0092B-C50C-407E-A947-70E740481C1C}">
                  <a14:useLocalDpi xmlns:a14="http://schemas.microsoft.com/office/drawing/2010/main"/>
                </a:ext>
              </a:extLst>
            </a:blip>
            <a:srcRect/>
            <a:tile tx="0" ty="-1270000" sx="30000" sy="30000" flip="none" algn="tl"/>
          </a:blipFill>
          <a:effectLst>
            <a:outerShdw blurRad="254000" dist="127000" dir="5400000" rotWithShape="0">
              <a:srgbClr val="000000">
                <a:alpha val="20000"/>
              </a:srgbClr>
            </a:outerShdw>
          </a:effectLst>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pic>
        <p:nvPicPr>
          <p:cNvPr id="799" name="Apple iPhone 6s Silver.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725" y="1659067"/>
            <a:ext cx="5031412" cy="10397866"/>
          </a:xfrm>
          <a:prstGeom prst="rect">
            <a:avLst/>
          </a:prstGeom>
          <a:ln w="12700">
            <a:miter lim="400000"/>
          </a:ln>
        </p:spPr>
      </p:pic>
      <p:sp>
        <p:nvSpPr>
          <p:cNvPr id="798" name="Shape 798"/>
          <p:cNvSpPr>
            <a:spLocks noGrp="1"/>
          </p:cNvSpPr>
          <p:nvPr>
            <p:ph type="body" sz="quarter" idx="27"/>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802" name="Shape 802"/>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803" name="Shape 803"/>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5" name="Rectangle 4"/>
          <p:cNvSpPr/>
          <p:nvPr userDrawn="1"/>
        </p:nvSpPr>
        <p:spPr>
          <a:xfrm>
            <a:off x="10283550" y="2996287"/>
            <a:ext cx="4337824" cy="7704000"/>
          </a:xfrm>
          <a:prstGeom prst="rect">
            <a:avLst/>
          </a:prstGeom>
          <a:blipFill dpi="0" rotWithShape="1">
            <a:blip r:embed="rId8"/>
            <a:srcRect/>
            <a:tile tx="-3810000" ty="0" sx="80000" sy="8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804" name="Shape 804"/>
          <p:cNvSpPr>
            <a:spLocks noGrp="1"/>
          </p:cNvSpPr>
          <p:nvPr>
            <p:ph type="sldNum" sz="quarter" idx="2"/>
          </p:nvPr>
        </p:nvSpPr>
        <p:spPr>
          <a:prstGeom prst="rect">
            <a:avLst/>
          </a:prstGeom>
        </p:spPr>
        <p:txBody>
          <a:bodyPr/>
          <a:lstStyle/>
          <a:p>
            <a:fld id="{86CB4B4D-7CA3-9044-876B-883B54F8677D}" type="slidenum">
              <a:t>‹#›</a:t>
            </a:fld>
            <a:endParaRPr/>
          </a:p>
        </p:txBody>
      </p:sp>
      <p:sp>
        <p:nvSpPr>
          <p:cNvPr id="801" name="Shape 801"/>
          <p:cNvSpPr>
            <a:spLocks noGrp="1"/>
          </p:cNvSpPr>
          <p:nvPr>
            <p:ph type="body" sz="quarter" idx="29"/>
          </p:nvPr>
        </p:nvSpPr>
        <p:spPr>
          <a:xfrm>
            <a:off x="10275050" y="6002837"/>
            <a:ext cx="4334826" cy="1863091"/>
          </a:xfrm>
          <a:prstGeom prst="rect">
            <a:avLst/>
          </a:prstGeom>
        </p:spPr>
        <p:txBody>
          <a:bodyPr>
            <a:spAutoFit/>
          </a:bodyPr>
          <a:lstStyle>
            <a:lvl1pPr marL="0" indent="0" algn="ctr">
              <a:lnSpc>
                <a:spcPct val="90000"/>
              </a:lnSpc>
              <a:spcBef>
                <a:spcPts val="0"/>
              </a:spcBef>
              <a:buSzTx/>
              <a:buNone/>
              <a:defRPr sz="6200">
                <a:solidFill>
                  <a:srgbClr val="FFFFFF"/>
                </a:solidFill>
                <a:latin typeface="+mj-lt"/>
                <a:ea typeface="+mj-ea"/>
                <a:cs typeface="+mj-cs"/>
                <a:sym typeface="Work Sans"/>
              </a:defRPr>
            </a:lvl1pPr>
          </a:lstStyle>
          <a:p>
            <a:r>
              <a:rPr dirty="0"/>
              <a:t>HELLO WORLD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9">
    <p:spTree>
      <p:nvGrpSpPr>
        <p:cNvPr id="1" name=""/>
        <p:cNvGrpSpPr/>
        <p:nvPr/>
      </p:nvGrpSpPr>
      <p:grpSpPr>
        <a:xfrm>
          <a:off x="0" y="0"/>
          <a:ext cx="0" cy="0"/>
          <a:chOff x="0" y="0"/>
          <a:chExt cx="0" cy="0"/>
        </a:xfrm>
      </p:grpSpPr>
      <p:sp>
        <p:nvSpPr>
          <p:cNvPr id="26" name="Ellipse 25"/>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riangle 26"/>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Ellipse 27"/>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Ellipse 29"/>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Triangle 30"/>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Ellipse 31"/>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Triangle 32"/>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814" name="Group 814"/>
          <p:cNvGrpSpPr/>
          <p:nvPr/>
        </p:nvGrpSpPr>
        <p:grpSpPr>
          <a:xfrm>
            <a:off x="-44052" y="-2471"/>
            <a:ext cx="24472103" cy="13720942"/>
            <a:chOff x="0" y="0"/>
            <a:chExt cx="24472101" cy="13720940"/>
          </a:xfrm>
        </p:grpSpPr>
        <p:sp>
          <p:nvSpPr>
            <p:cNvPr id="811" name="Shape 811"/>
            <p:cNvSpPr/>
            <p:nvPr/>
          </p:nvSpPr>
          <p:spPr>
            <a:xfrm>
              <a:off x="475423" y="417313"/>
              <a:ext cx="23521258" cy="12805878"/>
            </a:xfrm>
            <a:prstGeom prst="rect">
              <a:avLst/>
            </a:prstGeom>
            <a:noFill/>
            <a:ln w="12700" cap="flat">
              <a:solidFill>
                <a:srgbClr val="E4EAF1"/>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812" name="Shape 812"/>
            <p:cNvSpPr/>
            <p:nvPr/>
          </p:nvSpPr>
          <p:spPr>
            <a:xfrm>
              <a:off x="0" y="6824860"/>
              <a:ext cx="24472103" cy="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sp>
          <p:nvSpPr>
            <p:cNvPr id="813" name="Shape 813"/>
            <p:cNvSpPr/>
            <p:nvPr/>
          </p:nvSpPr>
          <p:spPr>
            <a:xfrm flipV="1">
              <a:off x="12236051" y="0"/>
              <a:ext cx="1" cy="1372094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grpSp>
      <p:sp>
        <p:nvSpPr>
          <p:cNvPr id="815" name="Shape 815"/>
          <p:cNvSpPr>
            <a:spLocks noGrp="1"/>
          </p:cNvSpPr>
          <p:nvPr>
            <p:ph type="body" sz="quarter" idx="13"/>
          </p:nvPr>
        </p:nvSpPr>
        <p:spPr>
          <a:xfrm>
            <a:off x="1419004" y="4620597"/>
            <a:ext cx="2974359" cy="527914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pic>
        <p:nvPicPr>
          <p:cNvPr id="816" name="Apple iPhone 5c Whit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8686" y="3516457"/>
            <a:ext cx="3556895" cy="7563619"/>
          </a:xfrm>
          <a:prstGeom prst="rect">
            <a:avLst/>
          </a:prstGeom>
          <a:ln w="12700">
            <a:miter lim="400000"/>
          </a:ln>
        </p:spPr>
      </p:pic>
      <p:sp>
        <p:nvSpPr>
          <p:cNvPr id="817" name="Shape 817"/>
          <p:cNvSpPr>
            <a:spLocks noGrp="1"/>
          </p:cNvSpPr>
          <p:nvPr>
            <p:ph type="body" sz="quarter" idx="14"/>
          </p:nvPr>
        </p:nvSpPr>
        <p:spPr>
          <a:xfrm>
            <a:off x="-489398" y="4151982"/>
            <a:ext cx="3556896" cy="6344283"/>
          </a:xfrm>
          <a:prstGeom prst="rect">
            <a:avLst/>
          </a:prstGeom>
          <a:blipFill>
            <a:blip r:embed="rId4"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826" name="Shape 826"/>
          <p:cNvSpPr>
            <a:spLocks noGrp="1"/>
          </p:cNvSpPr>
          <p:nvPr>
            <p:ph type="body" sz="quarter" idx="2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828" name="Shape 828"/>
          <p:cNvSpPr>
            <a:spLocks noGrp="1"/>
          </p:cNvSpPr>
          <p:nvPr>
            <p:ph type="body" sz="half" idx="25"/>
          </p:nvPr>
        </p:nvSpPr>
        <p:spPr>
          <a:xfrm>
            <a:off x="6824275" y="3360420"/>
            <a:ext cx="11623596" cy="7604760"/>
          </a:xfrm>
          <a:prstGeom prst="rect">
            <a:avLst/>
          </a:prstGeom>
        </p:spPr>
        <p:txBody>
          <a:bodyPr>
            <a:spAutoFit/>
          </a:bodyPr>
          <a:lstStyle/>
          <a:p>
            <a:pPr marL="0" indent="0">
              <a:lnSpc>
                <a:spcPct val="90000"/>
              </a:lnSpc>
              <a:spcBef>
                <a:spcPts val="0"/>
              </a:spcBef>
              <a:buSzTx/>
              <a:buNone/>
              <a:defRPr sz="18000">
                <a:solidFill>
                  <a:srgbClr val="343941"/>
                </a:solidFill>
                <a:latin typeface="+mj-lt"/>
                <a:ea typeface="+mj-ea"/>
                <a:cs typeface="+mj-cs"/>
                <a:sym typeface="Work Sans"/>
              </a:defRPr>
            </a:pPr>
            <a:r>
              <a:t>CIMA </a:t>
            </a:r>
          </a:p>
          <a:p>
            <a:pPr marL="0" indent="0">
              <a:lnSpc>
                <a:spcPct val="90000"/>
              </a:lnSpc>
              <a:spcBef>
                <a:spcPts val="0"/>
              </a:spcBef>
              <a:buSzTx/>
              <a:buNone/>
              <a:defRPr sz="18000">
                <a:solidFill>
                  <a:srgbClr val="343941"/>
                </a:solidFill>
                <a:latin typeface="+mj-lt"/>
                <a:ea typeface="+mj-ea"/>
                <a:cs typeface="+mj-cs"/>
                <a:sym typeface="Work Sans"/>
              </a:defRPr>
            </a:pPr>
            <a:r>
              <a:t>SLIDES</a:t>
            </a:r>
          </a:p>
          <a:p>
            <a:pPr marL="0" indent="0">
              <a:lnSpc>
                <a:spcPct val="90000"/>
              </a:lnSpc>
              <a:spcBef>
                <a:spcPts val="0"/>
              </a:spcBef>
              <a:buSzTx/>
              <a:buNone/>
              <a:defRPr sz="18000">
                <a:solidFill>
                  <a:srgbClr val="343941"/>
                </a:solidFill>
                <a:latin typeface="+mj-lt"/>
                <a:ea typeface="+mj-ea"/>
                <a:cs typeface="+mj-cs"/>
                <a:sym typeface="Work Sans"/>
              </a:defRPr>
            </a:pPr>
            <a:r>
              <a:t>KEYNOTE.</a:t>
            </a:r>
          </a:p>
        </p:txBody>
      </p:sp>
      <p:pic>
        <p:nvPicPr>
          <p:cNvPr id="830" name="Apple iPhone 5c Yellow.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7930" y="2853728"/>
            <a:ext cx="4255860" cy="9049944"/>
          </a:xfrm>
          <a:prstGeom prst="rect">
            <a:avLst/>
          </a:prstGeom>
          <a:ln w="12700">
            <a:miter lim="400000"/>
          </a:ln>
        </p:spPr>
      </p:pic>
      <p:sp>
        <p:nvSpPr>
          <p:cNvPr id="831" name="Shape 831"/>
          <p:cNvSpPr>
            <a:spLocks noGrp="1"/>
          </p:cNvSpPr>
          <p:nvPr>
            <p:ph type="body" sz="quarter" idx="27"/>
          </p:nvPr>
        </p:nvSpPr>
        <p:spPr>
          <a:xfrm>
            <a:off x="5620777" y="4105026"/>
            <a:ext cx="1049735" cy="679948"/>
          </a:xfrm>
          <a:prstGeom prst="rect">
            <a:avLst/>
          </a:prstGeom>
        </p:spPr>
        <p:txBody>
          <a:bodyPr anchor="t"/>
          <a:lstStyle>
            <a:lvl1pPr marL="0" indent="0" algn="ctr">
              <a:spcBef>
                <a:spcPts val="0"/>
              </a:spcBef>
              <a:buSzTx/>
              <a:buNone/>
              <a:defRPr sz="2800">
                <a:solidFill>
                  <a:srgbClr val="343941"/>
                </a:solidFill>
                <a:latin typeface="Open Sans Bold"/>
                <a:ea typeface="Open Sans Bold"/>
                <a:cs typeface="Open Sans Bold"/>
                <a:sym typeface="Open Sans Bold"/>
              </a:defRPr>
            </a:lvl1pPr>
          </a:lstStyle>
          <a:p>
            <a:r>
              <a:t>ME</a:t>
            </a:r>
          </a:p>
        </p:txBody>
      </p:sp>
      <p:sp>
        <p:nvSpPr>
          <p:cNvPr id="832" name="Shape 832"/>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833" name="Shape 833"/>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834" name="Shape 834"/>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1570677" y="703754"/>
            <a:ext cx="1229946" cy="1405653"/>
          </a:xfrm>
          <a:prstGeom prst="rect">
            <a:avLst/>
          </a:prstGeom>
        </p:spPr>
      </p:pic>
      <p:sp>
        <p:nvSpPr>
          <p:cNvPr id="34" name="Rectangle 33"/>
          <p:cNvSpPr/>
          <p:nvPr userDrawn="1"/>
        </p:nvSpPr>
        <p:spPr>
          <a:xfrm>
            <a:off x="15538865" y="6874258"/>
            <a:ext cx="1320801" cy="4064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0">
    <p:spTree>
      <p:nvGrpSpPr>
        <p:cNvPr id="1" name=""/>
        <p:cNvGrpSpPr/>
        <p:nvPr/>
      </p:nvGrpSpPr>
      <p:grpSpPr>
        <a:xfrm>
          <a:off x="0" y="0"/>
          <a:ext cx="0" cy="0"/>
          <a:chOff x="0" y="0"/>
          <a:chExt cx="0" cy="0"/>
        </a:xfrm>
      </p:grpSpPr>
      <p:sp>
        <p:nvSpPr>
          <p:cNvPr id="28" name="Ellipse 27"/>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Ellipse 29"/>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Triangle 30"/>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Ellipse 31"/>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Triangle 32"/>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Ellipse 33"/>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Triangle 34"/>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841" name="Shape 841"/>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842" name="Shape 842"/>
          <p:cNvSpPr>
            <a:spLocks noGrp="1"/>
          </p:cNvSpPr>
          <p:nvPr>
            <p:ph type="body" sz="quarter" idx="13"/>
          </p:nvPr>
        </p:nvSpPr>
        <p:spPr>
          <a:xfrm>
            <a:off x="17595400" y="4658697"/>
            <a:ext cx="2974358" cy="527914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pic>
        <p:nvPicPr>
          <p:cNvPr id="843" name="Apple iPhone 5c Whit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85082" y="3554557"/>
            <a:ext cx="3556896" cy="7563619"/>
          </a:xfrm>
          <a:prstGeom prst="rect">
            <a:avLst/>
          </a:prstGeom>
          <a:ln w="12700">
            <a:miter lim="400000"/>
          </a:ln>
        </p:spPr>
      </p:pic>
      <p:sp>
        <p:nvSpPr>
          <p:cNvPr id="844" name="Shape 844"/>
          <p:cNvSpPr>
            <a:spLocks noGrp="1"/>
          </p:cNvSpPr>
          <p:nvPr>
            <p:ph type="body" sz="quarter" idx="14"/>
          </p:nvPr>
        </p:nvSpPr>
        <p:spPr>
          <a:xfrm>
            <a:off x="15686999" y="4190082"/>
            <a:ext cx="3556895" cy="6344283"/>
          </a:xfrm>
          <a:prstGeom prst="rect">
            <a:avLst/>
          </a:prstGeom>
          <a:blipFill>
            <a:blip r:embed="rId4"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853" name="Shape 853"/>
          <p:cNvSpPr>
            <a:spLocks noGrp="1"/>
          </p:cNvSpPr>
          <p:nvPr>
            <p:ph type="body" sz="quarter" idx="2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pic>
        <p:nvPicPr>
          <p:cNvPr id="855" name="Apple iPhone 5c Yellow.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18466" y="2891828"/>
            <a:ext cx="4255860" cy="9049944"/>
          </a:xfrm>
          <a:prstGeom prst="rect">
            <a:avLst/>
          </a:prstGeom>
          <a:ln w="12700">
            <a:miter lim="400000"/>
          </a:ln>
        </p:spPr>
      </p:pic>
      <p:sp>
        <p:nvSpPr>
          <p:cNvPr id="857" name="Shape 857"/>
          <p:cNvSpPr>
            <a:spLocks noGrp="1"/>
          </p:cNvSpPr>
          <p:nvPr>
            <p:ph type="body" sz="quarter" idx="26"/>
          </p:nvPr>
        </p:nvSpPr>
        <p:spPr>
          <a:xfrm>
            <a:off x="1329939" y="3000568"/>
            <a:ext cx="10205096"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 SLIDES</a:t>
            </a:r>
          </a:p>
        </p:txBody>
      </p:sp>
      <p:sp>
        <p:nvSpPr>
          <p:cNvPr id="858" name="Shape 858"/>
          <p:cNvSpPr>
            <a:spLocks noGrp="1"/>
          </p:cNvSpPr>
          <p:nvPr>
            <p:ph type="body" sz="quarter" idx="27"/>
          </p:nvPr>
        </p:nvSpPr>
        <p:spPr>
          <a:xfrm>
            <a:off x="3210091" y="5682681"/>
            <a:ext cx="8307939"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861" name="Shape 861"/>
          <p:cNvSpPr>
            <a:spLocks noGrp="1"/>
          </p:cNvSpPr>
          <p:nvPr>
            <p:ph type="body" sz="quarter" idx="30"/>
          </p:nvPr>
        </p:nvSpPr>
        <p:spPr>
          <a:xfrm>
            <a:off x="3210091" y="8095681"/>
            <a:ext cx="8307939"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864" name="Shape 864"/>
          <p:cNvSpPr>
            <a:spLocks noGrp="1"/>
          </p:cNvSpPr>
          <p:nvPr>
            <p:ph type="body" sz="quarter" idx="33"/>
          </p:nvPr>
        </p:nvSpPr>
        <p:spPr>
          <a:xfrm>
            <a:off x="3210091" y="10635681"/>
            <a:ext cx="8307939"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rPr dirty="0"/>
              <a:t>Lorem ipsum dolor sit amet, consectetur adipisicing elit, sed do eiusmod tempor incididunt ut labore et dolore magna aliqua.</a:t>
            </a:r>
          </a:p>
        </p:txBody>
      </p:sp>
      <p:sp>
        <p:nvSpPr>
          <p:cNvPr id="866" name="Shape 866"/>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1741150" y="687754"/>
            <a:ext cx="889000" cy="1016000"/>
          </a:xfrm>
          <a:prstGeom prst="rect">
            <a:avLst/>
          </a:prstGeom>
        </p:spPr>
      </p:pic>
      <p:sp>
        <p:nvSpPr>
          <p:cNvPr id="36" name="Ellipse 35"/>
          <p:cNvSpPr/>
          <p:nvPr userDrawn="1"/>
        </p:nvSpPr>
        <p:spPr>
          <a:xfrm>
            <a:off x="1434783" y="8212517"/>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Shape 339"/>
          <p:cNvSpPr>
            <a:spLocks noGrp="1"/>
          </p:cNvSpPr>
          <p:nvPr>
            <p:ph type="body" sz="quarter" idx="41" hasCustomPrompt="1"/>
          </p:nvPr>
        </p:nvSpPr>
        <p:spPr>
          <a:xfrm>
            <a:off x="1815958" y="8345614"/>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2</a:t>
            </a:r>
            <a:endParaRPr dirty="0"/>
          </a:p>
        </p:txBody>
      </p:sp>
      <p:sp>
        <p:nvSpPr>
          <p:cNvPr id="38" name="Ellipse 37"/>
          <p:cNvSpPr/>
          <p:nvPr userDrawn="1"/>
        </p:nvSpPr>
        <p:spPr>
          <a:xfrm>
            <a:off x="1434783" y="10753969"/>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9" name="Shape 339"/>
          <p:cNvSpPr>
            <a:spLocks noGrp="1"/>
          </p:cNvSpPr>
          <p:nvPr>
            <p:ph type="body" sz="quarter" idx="42" hasCustomPrompt="1"/>
          </p:nvPr>
        </p:nvSpPr>
        <p:spPr>
          <a:xfrm>
            <a:off x="1815958" y="10887066"/>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3</a:t>
            </a:r>
            <a:endParaRPr dirty="0"/>
          </a:p>
        </p:txBody>
      </p:sp>
      <p:sp>
        <p:nvSpPr>
          <p:cNvPr id="40" name="Ellipse 39"/>
          <p:cNvSpPr/>
          <p:nvPr userDrawn="1"/>
        </p:nvSpPr>
        <p:spPr>
          <a:xfrm>
            <a:off x="1434783" y="5825418"/>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1" name="Shape 339"/>
          <p:cNvSpPr>
            <a:spLocks noGrp="1"/>
          </p:cNvSpPr>
          <p:nvPr>
            <p:ph type="body" sz="quarter" idx="43" hasCustomPrompt="1"/>
          </p:nvPr>
        </p:nvSpPr>
        <p:spPr>
          <a:xfrm>
            <a:off x="1815958" y="5958515"/>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1</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1">
    <p:spTree>
      <p:nvGrpSpPr>
        <p:cNvPr id="1" name=""/>
        <p:cNvGrpSpPr/>
        <p:nvPr/>
      </p:nvGrpSpPr>
      <p:grpSpPr>
        <a:xfrm>
          <a:off x="0" y="0"/>
          <a:ext cx="0" cy="0"/>
          <a:chOff x="0" y="0"/>
          <a:chExt cx="0" cy="0"/>
        </a:xfrm>
      </p:grpSpPr>
      <p:sp>
        <p:nvSpPr>
          <p:cNvPr id="23" name="Ellipse 22"/>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Ellipse 26"/>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873" name="Shape 873"/>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874" name="Shape 874"/>
          <p:cNvSpPr>
            <a:spLocks noGrp="1"/>
          </p:cNvSpPr>
          <p:nvPr>
            <p:ph type="body" sz="quarter" idx="13"/>
          </p:nvPr>
        </p:nvSpPr>
        <p:spPr>
          <a:xfrm>
            <a:off x="1206500" y="1968500"/>
            <a:ext cx="4746609" cy="8056172"/>
          </a:xfrm>
          <a:prstGeom prst="rect">
            <a:avLst/>
          </a:prstGeom>
          <a:blipFill dpi="0" rotWithShape="1">
            <a:blip r:embed="rId2" cstate="email">
              <a:extLst>
                <a:ext uri="{28A0092B-C50C-407E-A947-70E740481C1C}">
                  <a14:useLocalDpi xmlns:a14="http://schemas.microsoft.com/office/drawing/2010/main"/>
                </a:ext>
              </a:extLst>
            </a:blip>
            <a:srcRect/>
            <a:tile tx="-3810000" ty="-1905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881" name="Shape 881"/>
          <p:cNvSpPr>
            <a:spLocks noGrp="1"/>
          </p:cNvSpPr>
          <p:nvPr>
            <p:ph type="body" sz="quarter" idx="20"/>
          </p:nvPr>
        </p:nvSpPr>
        <p:spPr>
          <a:xfrm>
            <a:off x="15189200" y="10058400"/>
            <a:ext cx="406400" cy="406400"/>
          </a:xfrm>
          <a:prstGeom prst="ellipse">
            <a:avLst/>
          </a:prstGeom>
          <a:solidFill>
            <a:srgbClr val="708894"/>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Shape 883"/>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884" name="Shape 884"/>
          <p:cNvSpPr>
            <a:spLocks noGrp="1"/>
          </p:cNvSpPr>
          <p:nvPr>
            <p:ph type="body" sz="quarter" idx="23"/>
          </p:nvPr>
        </p:nvSpPr>
        <p:spPr>
          <a:xfrm>
            <a:off x="1681914" y="8927664"/>
            <a:ext cx="8935125" cy="2184401"/>
          </a:xfrm>
          <a:prstGeom prst="rect">
            <a:avLst/>
          </a:prstGeom>
        </p:spPr>
        <p:txBody>
          <a:bodyPr>
            <a:spAutoFit/>
          </a:bodyPr>
          <a:lstStyle>
            <a:lvl1pPr marL="0" indent="0">
              <a:lnSpc>
                <a:spcPct val="80000"/>
              </a:lnSpc>
              <a:spcBef>
                <a:spcPts val="0"/>
              </a:spcBef>
              <a:buSzTx/>
              <a:buNone/>
              <a:defRPr sz="14000">
                <a:solidFill>
                  <a:srgbClr val="343941"/>
                </a:solidFill>
                <a:latin typeface="+mj-lt"/>
                <a:ea typeface="+mj-ea"/>
                <a:cs typeface="+mj-cs"/>
                <a:sym typeface="Work Sans"/>
              </a:defRPr>
            </a:lvl1pPr>
          </a:lstStyle>
          <a:p>
            <a:r>
              <a:t>KEYNOTE</a:t>
            </a:r>
          </a:p>
        </p:txBody>
      </p:sp>
      <p:sp>
        <p:nvSpPr>
          <p:cNvPr id="885" name="Shape 885"/>
          <p:cNvSpPr>
            <a:spLocks noGrp="1"/>
          </p:cNvSpPr>
          <p:nvPr>
            <p:ph type="body" sz="quarter" idx="24"/>
          </p:nvPr>
        </p:nvSpPr>
        <p:spPr>
          <a:xfrm>
            <a:off x="11921984" y="6614036"/>
            <a:ext cx="5898476" cy="4318987"/>
          </a:xfrm>
          <a:prstGeom prst="rect">
            <a:avLst/>
          </a:prstGeom>
          <a:blipFill dpi="0" rotWithShape="1">
            <a:blip r:embed="rId3" cstate="email">
              <a:extLst>
                <a:ext uri="{28A0092B-C50C-407E-A947-70E740481C1C}">
                  <a14:useLocalDpi xmlns:a14="http://schemas.microsoft.com/office/drawing/2010/main"/>
                </a:ext>
              </a:extLst>
            </a:blip>
            <a:srcRect/>
            <a:tile tx="-3810000" ty="-254000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886" name="Shape 886"/>
          <p:cNvSpPr>
            <a:spLocks noGrp="1"/>
          </p:cNvSpPr>
          <p:nvPr>
            <p:ph type="body" sz="quarter" idx="25"/>
          </p:nvPr>
        </p:nvSpPr>
        <p:spPr>
          <a:xfrm>
            <a:off x="1828923" y="11125200"/>
            <a:ext cx="8641107" cy="11938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Creative Slide Presentation made agencies and professionals.</a:t>
            </a:r>
          </a:p>
        </p:txBody>
      </p:sp>
      <p:sp>
        <p:nvSpPr>
          <p:cNvPr id="887" name="Shape 887"/>
          <p:cNvSpPr>
            <a:spLocks noGrp="1"/>
          </p:cNvSpPr>
          <p:nvPr>
            <p:ph type="body" sz="quarter" idx="26"/>
          </p:nvPr>
        </p:nvSpPr>
        <p:spPr>
          <a:xfrm>
            <a:off x="13619858" y="9672623"/>
            <a:ext cx="8935125" cy="2184401"/>
          </a:xfrm>
          <a:prstGeom prst="rect">
            <a:avLst/>
          </a:prstGeom>
        </p:spPr>
        <p:txBody>
          <a:bodyPr>
            <a:spAutoFit/>
          </a:bodyPr>
          <a:lstStyle>
            <a:lvl1pPr marL="0" indent="0">
              <a:lnSpc>
                <a:spcPct val="80000"/>
              </a:lnSpc>
              <a:spcBef>
                <a:spcPts val="0"/>
              </a:spcBef>
              <a:buSzTx/>
              <a:buNone/>
              <a:defRPr sz="14000">
                <a:solidFill>
                  <a:srgbClr val="343941"/>
                </a:solidFill>
                <a:latin typeface="+mj-lt"/>
                <a:ea typeface="+mj-ea"/>
                <a:cs typeface="+mj-cs"/>
                <a:sym typeface="Work Sans"/>
              </a:defRPr>
            </a:lvl1pPr>
          </a:lstStyle>
          <a:p>
            <a:r>
              <a:t>CREATIVE</a:t>
            </a:r>
          </a:p>
        </p:txBody>
      </p:sp>
      <p:sp>
        <p:nvSpPr>
          <p:cNvPr id="888" name="Shape 888"/>
          <p:cNvSpPr>
            <a:spLocks noGrp="1"/>
          </p:cNvSpPr>
          <p:nvPr>
            <p:ph type="body" sz="quarter" idx="27"/>
          </p:nvPr>
        </p:nvSpPr>
        <p:spPr>
          <a:xfrm>
            <a:off x="13800449" y="11717759"/>
            <a:ext cx="6835199" cy="11938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Inspire people with this awesome creative presentation</a:t>
            </a:r>
          </a:p>
        </p:txBody>
      </p:sp>
      <p:sp>
        <p:nvSpPr>
          <p:cNvPr id="889" name="Shape 889"/>
          <p:cNvSpPr>
            <a:spLocks noGrp="1"/>
          </p:cNvSpPr>
          <p:nvPr>
            <p:ph type="body" sz="quarter" idx="28"/>
          </p:nvPr>
        </p:nvSpPr>
        <p:spPr>
          <a:xfrm>
            <a:off x="8749967" y="1210513"/>
            <a:ext cx="7363162" cy="3707410"/>
          </a:xfrm>
          <a:prstGeom prst="rect">
            <a:avLst/>
          </a:prstGeom>
          <a:blipFill dpi="0" rotWithShape="1">
            <a:blip r:embed="rId4" cstate="email">
              <a:extLst>
                <a:ext uri="{28A0092B-C50C-407E-A947-70E740481C1C}">
                  <a14:useLocalDpi xmlns:a14="http://schemas.microsoft.com/office/drawing/2010/main"/>
                </a:ext>
              </a:extLst>
            </a:blip>
            <a:srcRect/>
            <a:tile tx="-3810000" ty="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890" name="Shape 890"/>
          <p:cNvSpPr>
            <a:spLocks noGrp="1"/>
          </p:cNvSpPr>
          <p:nvPr>
            <p:ph type="body" sz="quarter" idx="29"/>
          </p:nvPr>
        </p:nvSpPr>
        <p:spPr>
          <a:xfrm>
            <a:off x="13262926" y="980972"/>
            <a:ext cx="8935126" cy="2184401"/>
          </a:xfrm>
          <a:prstGeom prst="rect">
            <a:avLst/>
          </a:prstGeom>
        </p:spPr>
        <p:txBody>
          <a:bodyPr>
            <a:spAutoFit/>
          </a:bodyPr>
          <a:lstStyle>
            <a:lvl1pPr marL="0" indent="0">
              <a:lnSpc>
                <a:spcPct val="80000"/>
              </a:lnSpc>
              <a:spcBef>
                <a:spcPts val="0"/>
              </a:spcBef>
              <a:buSzTx/>
              <a:buNone/>
              <a:defRPr sz="14000">
                <a:solidFill>
                  <a:srgbClr val="343941"/>
                </a:solidFill>
                <a:latin typeface="+mj-lt"/>
                <a:ea typeface="+mj-ea"/>
                <a:cs typeface="+mj-cs"/>
                <a:sym typeface="Work Sans"/>
              </a:defRPr>
            </a:lvl1pPr>
          </a:lstStyle>
          <a:p>
            <a:r>
              <a:t>ALL NEED</a:t>
            </a:r>
          </a:p>
        </p:txBody>
      </p:sp>
      <p:sp>
        <p:nvSpPr>
          <p:cNvPr id="891" name="Shape 891"/>
          <p:cNvSpPr>
            <a:spLocks noGrp="1"/>
          </p:cNvSpPr>
          <p:nvPr>
            <p:ph type="body" sz="quarter" idx="30"/>
          </p:nvPr>
        </p:nvSpPr>
        <p:spPr>
          <a:xfrm>
            <a:off x="16407409" y="3168649"/>
            <a:ext cx="5209698" cy="17399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Show your work, send a pitch to investors or just inspire people.</a:t>
            </a:r>
          </a:p>
        </p:txBody>
      </p:sp>
      <p:sp>
        <p:nvSpPr>
          <p:cNvPr id="893" name="Shape 893"/>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5">
            <a:alphaModFix amt="80000"/>
            <a:extLst>
              <a:ext uri="{28A0092B-C50C-407E-A947-70E740481C1C}">
                <a14:useLocalDpi xmlns:a14="http://schemas.microsoft.com/office/drawing/2010/main"/>
              </a:ext>
            </a:extLst>
          </a:blip>
          <a:stretch>
            <a:fillRect/>
          </a:stretch>
        </p:blipFill>
        <p:spPr>
          <a:xfrm>
            <a:off x="20459700" y="2331902"/>
            <a:ext cx="7362265" cy="85642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2">
    <p:spTree>
      <p:nvGrpSpPr>
        <p:cNvPr id="1" name=""/>
        <p:cNvGrpSpPr/>
        <p:nvPr/>
      </p:nvGrpSpPr>
      <p:grpSpPr>
        <a:xfrm>
          <a:off x="0" y="0"/>
          <a:ext cx="0" cy="0"/>
          <a:chOff x="0" y="0"/>
          <a:chExt cx="0" cy="0"/>
        </a:xfrm>
      </p:grpSpPr>
      <p:sp>
        <p:nvSpPr>
          <p:cNvPr id="19" name="Ellipse 18"/>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Ellipse 22"/>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900" name="Shape 900"/>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901" name="Shape 901"/>
          <p:cNvSpPr>
            <a:spLocks noGrp="1"/>
          </p:cNvSpPr>
          <p:nvPr>
            <p:ph type="body" sz="quarter" idx="13"/>
          </p:nvPr>
        </p:nvSpPr>
        <p:spPr>
          <a:xfrm>
            <a:off x="7321236" y="5180020"/>
            <a:ext cx="9710547" cy="1831960"/>
          </a:xfrm>
          <a:prstGeom prst="rect">
            <a:avLst/>
          </a:prstGeom>
          <a:solidFill>
            <a:srgbClr val="4385F6"/>
          </a:solidFill>
        </p:spPr>
        <p:txBody>
          <a:bodyPr>
            <a:noAutofit/>
          </a:bodyPr>
          <a:lstStyle/>
          <a:p>
            <a:pPr marL="0" indent="0" algn="ctr">
              <a:spcBef>
                <a:spcPts val="0"/>
              </a:spcBef>
              <a:buSzTx/>
              <a:buNone/>
              <a:defRPr sz="3200">
                <a:solidFill>
                  <a:srgbClr val="4385F6"/>
                </a:solidFill>
                <a:latin typeface="+mn-lt"/>
                <a:ea typeface="+mn-ea"/>
                <a:cs typeface="+mn-cs"/>
                <a:sym typeface="Helvetica Light"/>
              </a:defRPr>
            </a:pPr>
            <a:endParaRPr/>
          </a:p>
        </p:txBody>
      </p:sp>
      <p:sp>
        <p:nvSpPr>
          <p:cNvPr id="910" name="Shape 910"/>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911" name="Shape 911"/>
          <p:cNvSpPr>
            <a:spLocks noGrp="1"/>
          </p:cNvSpPr>
          <p:nvPr>
            <p:ph type="body" sz="half" idx="23"/>
          </p:nvPr>
        </p:nvSpPr>
        <p:spPr>
          <a:xfrm>
            <a:off x="7869502" y="1809750"/>
            <a:ext cx="8644997" cy="8140701"/>
          </a:xfrm>
          <a:prstGeom prst="rect">
            <a:avLst/>
          </a:prstGeom>
        </p:spPr>
        <p:txBody>
          <a:bodyPr>
            <a:spAutoFit/>
          </a:bodyPr>
          <a:lstStyle>
            <a:lvl1pPr marL="0" indent="0" algn="ctr">
              <a:lnSpc>
                <a:spcPct val="80000"/>
              </a:lnSpc>
              <a:spcBef>
                <a:spcPts val="0"/>
              </a:spcBef>
              <a:buSzTx/>
              <a:buNone/>
              <a:defRPr sz="54000">
                <a:solidFill>
                  <a:srgbClr val="343941"/>
                </a:solidFill>
                <a:latin typeface="+mj-lt"/>
                <a:ea typeface="+mj-ea"/>
                <a:cs typeface="+mj-cs"/>
                <a:sym typeface="Work Sans"/>
              </a:defRPr>
            </a:lvl1pPr>
          </a:lstStyle>
          <a:p>
            <a:r>
              <a:t>50</a:t>
            </a:r>
          </a:p>
        </p:txBody>
      </p:sp>
      <p:sp>
        <p:nvSpPr>
          <p:cNvPr id="913" name="Shape 913"/>
          <p:cNvSpPr>
            <a:spLocks noGrp="1"/>
          </p:cNvSpPr>
          <p:nvPr>
            <p:ph type="body" sz="quarter" idx="25"/>
          </p:nvPr>
        </p:nvSpPr>
        <p:spPr>
          <a:xfrm>
            <a:off x="1627319" y="9245599"/>
            <a:ext cx="5522433" cy="2032001"/>
          </a:xfrm>
          <a:prstGeom prst="rect">
            <a:avLst/>
          </a:prstGeom>
        </p:spPr>
        <p:txBody>
          <a:bodyPr>
            <a:spAutoFit/>
          </a:bodyPr>
          <a:lstStyle>
            <a:lvl1pPr marL="0" indent="0" algn="ctr">
              <a:spcBef>
                <a:spcPts val="0"/>
              </a:spcBef>
              <a:buSzTx/>
              <a:buNone/>
              <a:defRPr sz="2800">
                <a:latin typeface="Open Sans Bold"/>
                <a:ea typeface="Open Sans Bold"/>
                <a:cs typeface="Open Sans Bold"/>
                <a:sym typeface="Open Sans Bold"/>
              </a:defRPr>
            </a:lvl1pPr>
          </a:lstStyle>
          <a:p>
            <a:r>
              <a:t>Excepteur sint occaecat cupidatat non proident, sunt in culpa qui officia deserunt mollit anim id est laborum.</a:t>
            </a:r>
          </a:p>
        </p:txBody>
      </p:sp>
      <p:sp>
        <p:nvSpPr>
          <p:cNvPr id="914" name="Shape 914"/>
          <p:cNvSpPr>
            <a:spLocks noGrp="1"/>
          </p:cNvSpPr>
          <p:nvPr>
            <p:ph type="body" sz="quarter" idx="26"/>
          </p:nvPr>
        </p:nvSpPr>
        <p:spPr>
          <a:xfrm>
            <a:off x="9148823" y="9245599"/>
            <a:ext cx="5522434" cy="2032001"/>
          </a:xfrm>
          <a:prstGeom prst="rect">
            <a:avLst/>
          </a:prstGeom>
        </p:spPr>
        <p:txBody>
          <a:bodyPr>
            <a:spAutoFit/>
          </a:bodyPr>
          <a:lstStyle>
            <a:lvl1pPr marL="0" indent="0" algn="ctr">
              <a:spcBef>
                <a:spcPts val="0"/>
              </a:spcBef>
              <a:buSzTx/>
              <a:buNone/>
              <a:defRPr sz="2800">
                <a:latin typeface="Open Sans Bold"/>
                <a:ea typeface="Open Sans Bold"/>
                <a:cs typeface="Open Sans Bold"/>
                <a:sym typeface="Open Sans Bold"/>
              </a:defRPr>
            </a:lvl1pPr>
          </a:lstStyle>
          <a:p>
            <a:r>
              <a:t>Excepteur sint occaecat cupidatat non proident, sunt in culpa qui officia deserunt mollit anim id est laborum.</a:t>
            </a:r>
          </a:p>
        </p:txBody>
      </p:sp>
      <p:sp>
        <p:nvSpPr>
          <p:cNvPr id="915" name="Shape 915"/>
          <p:cNvSpPr>
            <a:spLocks noGrp="1"/>
          </p:cNvSpPr>
          <p:nvPr>
            <p:ph type="body" sz="quarter" idx="27"/>
          </p:nvPr>
        </p:nvSpPr>
        <p:spPr>
          <a:xfrm>
            <a:off x="16670328" y="9245599"/>
            <a:ext cx="5522433" cy="2032001"/>
          </a:xfrm>
          <a:prstGeom prst="rect">
            <a:avLst/>
          </a:prstGeom>
        </p:spPr>
        <p:txBody>
          <a:bodyPr>
            <a:spAutoFit/>
          </a:bodyPr>
          <a:lstStyle>
            <a:lvl1pPr marL="0" indent="0" algn="ctr">
              <a:spcBef>
                <a:spcPts val="0"/>
              </a:spcBef>
              <a:buSzTx/>
              <a:buNone/>
              <a:defRPr sz="2800">
                <a:latin typeface="Open Sans Bold"/>
                <a:ea typeface="Open Sans Bold"/>
                <a:cs typeface="Open Sans Bold"/>
                <a:sym typeface="Open Sans Bold"/>
              </a:defRPr>
            </a:lvl1pPr>
          </a:lstStyle>
          <a:p>
            <a:r>
              <a:t>Excepteur sint occaecat cupidatat non proident, sunt in culpa qui officia deserunt mollit anim id est laborum.</a:t>
            </a:r>
          </a:p>
        </p:txBody>
      </p:sp>
      <p:sp>
        <p:nvSpPr>
          <p:cNvPr id="916" name="Shape 916"/>
          <p:cNvSpPr>
            <a:spLocks noGrp="1"/>
          </p:cNvSpPr>
          <p:nvPr>
            <p:ph type="sldNum" sz="quarter" idx="2"/>
          </p:nvPr>
        </p:nvSpPr>
        <p:spPr>
          <a:prstGeom prst="rect">
            <a:avLst/>
          </a:prstGeom>
        </p:spPr>
        <p:txBody>
          <a:bodyPr/>
          <a:lstStyle/>
          <a:p>
            <a:fld id="{86CB4B4D-7CA3-9044-876B-883B54F8677D}" type="slidenum">
              <a:t>‹#›</a:t>
            </a:fld>
            <a:endParaRPr/>
          </a:p>
        </p:txBody>
      </p:sp>
      <p:pic>
        <p:nvPicPr>
          <p:cNvPr id="2" name="Imag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732009" y="574802"/>
            <a:ext cx="889000" cy="10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3">
    <p:spTree>
      <p:nvGrpSpPr>
        <p:cNvPr id="1" name=""/>
        <p:cNvGrpSpPr/>
        <p:nvPr/>
      </p:nvGrpSpPr>
      <p:grpSpPr>
        <a:xfrm>
          <a:off x="0" y="0"/>
          <a:ext cx="0" cy="0"/>
          <a:chOff x="0" y="0"/>
          <a:chExt cx="0" cy="0"/>
        </a:xfrm>
      </p:grpSpPr>
      <p:sp>
        <p:nvSpPr>
          <p:cNvPr id="18" name="Ellipse 17"/>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Ellipse 23"/>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923" name="Shape 923"/>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933" name="Shape 933"/>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934" name="Shape 934"/>
          <p:cNvSpPr>
            <a:spLocks noGrp="1"/>
          </p:cNvSpPr>
          <p:nvPr>
            <p:ph type="body" sz="quarter" idx="23"/>
          </p:nvPr>
        </p:nvSpPr>
        <p:spPr>
          <a:xfrm>
            <a:off x="1495039" y="2873568"/>
            <a:ext cx="6835528"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a:t>
            </a:r>
          </a:p>
        </p:txBody>
      </p:sp>
      <p:sp>
        <p:nvSpPr>
          <p:cNvPr id="936" name="Shape 936"/>
          <p:cNvSpPr>
            <a:spLocks noGrp="1"/>
          </p:cNvSpPr>
          <p:nvPr>
            <p:ph type="body" sz="quarter" idx="25"/>
          </p:nvPr>
        </p:nvSpPr>
        <p:spPr>
          <a:xfrm>
            <a:off x="1495039" y="5329545"/>
            <a:ext cx="9045279" cy="73406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937" name="Shape 937"/>
          <p:cNvSpPr>
            <a:spLocks noGrp="1"/>
          </p:cNvSpPr>
          <p:nvPr>
            <p:ph type="body" sz="half" idx="26"/>
          </p:nvPr>
        </p:nvSpPr>
        <p:spPr>
          <a:xfrm>
            <a:off x="13000973" y="3379265"/>
            <a:ext cx="9045279" cy="97536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voluptatem accusantium doloremque laudantium, totam rem aperiam, eaque ipsa quae ab illo inventore veritatis et quasi architecto beatae vitae dicta sunt explicabo.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Nemo enim ipsam voluptatem quia voluptas sit aspernatur aut odit aut fugit, sed quia consequuntur magni dolores eos qui ratione voluptatem sequi nesciunt. Neque porro quisquam est, qui dolorem ipsum quia dolor sit amet, consectetur, adipisci velit.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Sed quia non numquam eius modi tempora incidunt ut labore et dolore magnam.</a:t>
            </a:r>
          </a:p>
          <a:p>
            <a:pPr marL="0" indent="0">
              <a:spcBef>
                <a:spcPts val="0"/>
              </a:spcBef>
              <a:buSzTx/>
              <a:buNone/>
              <a:defRPr sz="2800">
                <a:latin typeface="Open Sans Bold"/>
                <a:ea typeface="Open Sans Bold"/>
                <a:cs typeface="Open Sans Bold"/>
                <a:sym typeface="Open Sans Bold"/>
              </a:defRPr>
            </a:pPr>
            <a:r>
              <a:t>Nemo enim ipsam voluptatem quia voluptas sit aspernatur aut odit aut fugit, sed quia consequuntur magni dolores eos qui ratione voluptatem sequi nesciunt. Neque porro quisquam est.</a:t>
            </a:r>
          </a:p>
        </p:txBody>
      </p:sp>
      <p:sp>
        <p:nvSpPr>
          <p:cNvPr id="938" name="Shape 938"/>
          <p:cNvSpPr>
            <a:spLocks noGrp="1"/>
          </p:cNvSpPr>
          <p:nvPr>
            <p:ph type="sldNum" sz="quarter" idx="2"/>
          </p:nvPr>
        </p:nvSpPr>
        <p:spPr>
          <a:prstGeom prst="rect">
            <a:avLst/>
          </a:prstGeom>
        </p:spPr>
        <p:txBody>
          <a:bodyPr/>
          <a:lstStyle/>
          <a:p>
            <a:fld id="{86CB4B4D-7CA3-9044-876B-883B54F8677D}" type="slidenum">
              <a:t>‹#›</a:t>
            </a:fld>
            <a:endParaRPr/>
          </a:p>
        </p:txBody>
      </p:sp>
      <p:pic>
        <p:nvPicPr>
          <p:cNvPr id="17" name="Imag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741150" y="981202"/>
            <a:ext cx="889000" cy="10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4">
    <p:spTree>
      <p:nvGrpSpPr>
        <p:cNvPr id="1" name=""/>
        <p:cNvGrpSpPr/>
        <p:nvPr/>
      </p:nvGrpSpPr>
      <p:grpSpPr>
        <a:xfrm>
          <a:off x="0" y="0"/>
          <a:ext cx="0" cy="0"/>
          <a:chOff x="0" y="0"/>
          <a:chExt cx="0" cy="0"/>
        </a:xfrm>
      </p:grpSpPr>
      <p:sp>
        <p:nvSpPr>
          <p:cNvPr id="19" name="Ellipse 18"/>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Ellipse 22"/>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945" name="Shape 945"/>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955" name="Shape 955"/>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956" name="Shape 956"/>
          <p:cNvSpPr>
            <a:spLocks noGrp="1"/>
          </p:cNvSpPr>
          <p:nvPr>
            <p:ph type="body" sz="quarter" idx="23"/>
          </p:nvPr>
        </p:nvSpPr>
        <p:spPr>
          <a:xfrm>
            <a:off x="1495039" y="3254568"/>
            <a:ext cx="6835528"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a:t>
            </a:r>
          </a:p>
        </p:txBody>
      </p:sp>
      <p:sp>
        <p:nvSpPr>
          <p:cNvPr id="958" name="Shape 958"/>
          <p:cNvSpPr>
            <a:spLocks noGrp="1"/>
          </p:cNvSpPr>
          <p:nvPr>
            <p:ph type="body" sz="quarter" idx="25"/>
          </p:nvPr>
        </p:nvSpPr>
        <p:spPr>
          <a:xfrm>
            <a:off x="1668809" y="5672445"/>
            <a:ext cx="6187382" cy="78232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r>
              <a:t>Lorem ipsum dolor sit amet, cons</a:t>
            </a:r>
          </a:p>
          <a:p>
            <a:pPr marL="0" indent="0">
              <a:spcBef>
                <a:spcPts val="0"/>
              </a:spcBef>
              <a:buSzTx/>
              <a:buNone/>
              <a:defRPr sz="2800">
                <a:latin typeface="Open Sans Bold"/>
                <a:ea typeface="Open Sans Bold"/>
                <a:cs typeface="Open Sans Bold"/>
                <a:sym typeface="Open Sans Bold"/>
              </a:defRPr>
            </a:pPr>
            <a:endParaRPr/>
          </a:p>
        </p:txBody>
      </p:sp>
      <p:sp>
        <p:nvSpPr>
          <p:cNvPr id="959" name="Shape 959"/>
          <p:cNvSpPr>
            <a:spLocks noGrp="1"/>
          </p:cNvSpPr>
          <p:nvPr>
            <p:ph type="body" sz="quarter" idx="26"/>
          </p:nvPr>
        </p:nvSpPr>
        <p:spPr>
          <a:xfrm>
            <a:off x="9045616" y="3491448"/>
            <a:ext cx="6187382" cy="92710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a:t>
            </a:r>
          </a:p>
          <a:p>
            <a:pPr marL="0" indent="0">
              <a:spcBef>
                <a:spcPts val="0"/>
              </a:spcBef>
              <a:buSzTx/>
              <a:buNone/>
              <a:defRPr sz="2800">
                <a:latin typeface="Open Sans Bold"/>
                <a:ea typeface="Open Sans Bold"/>
                <a:cs typeface="Open Sans Bold"/>
                <a:sym typeface="Open Sans Bold"/>
              </a:defRPr>
            </a:pPr>
            <a:r>
              <a:t>Duis aute irure dolor in reprehenderit in voluptate velit esse cillum dolore eu fugiat nulla pariatur.</a:t>
            </a:r>
          </a:p>
        </p:txBody>
      </p:sp>
      <p:sp>
        <p:nvSpPr>
          <p:cNvPr id="960" name="Shape 960"/>
          <p:cNvSpPr>
            <a:spLocks noGrp="1"/>
          </p:cNvSpPr>
          <p:nvPr>
            <p:ph type="body" sz="quarter" idx="27"/>
          </p:nvPr>
        </p:nvSpPr>
        <p:spPr>
          <a:xfrm>
            <a:off x="16456048" y="3251200"/>
            <a:ext cx="6187381" cy="78232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a:t>
            </a:r>
          </a:p>
          <a:p>
            <a:pPr marL="0" indent="0">
              <a:spcBef>
                <a:spcPts val="0"/>
              </a:spcBef>
              <a:buSzTx/>
              <a:buNone/>
              <a:defRPr sz="2800">
                <a:latin typeface="Open Sans Bold"/>
                <a:ea typeface="Open Sans Bold"/>
                <a:cs typeface="Open Sans Bold"/>
                <a:sym typeface="Open Sans Bold"/>
              </a:defRPr>
            </a:pPr>
            <a:endParaRPr/>
          </a:p>
        </p:txBody>
      </p:sp>
      <p:sp>
        <p:nvSpPr>
          <p:cNvPr id="961" name="Shape 961"/>
          <p:cNvSpPr>
            <a:spLocks noGrp="1"/>
          </p:cNvSpPr>
          <p:nvPr>
            <p:ph type="sldNum" sz="quarter" idx="2"/>
          </p:nvPr>
        </p:nvSpPr>
        <p:spPr>
          <a:prstGeom prst="rect">
            <a:avLst/>
          </a:prstGeom>
        </p:spPr>
        <p:txBody>
          <a:bodyPr/>
          <a:lstStyle/>
          <a:p>
            <a:fld id="{86CB4B4D-7CA3-9044-876B-883B54F8677D}" type="slidenum">
              <a:t>‹#›</a:t>
            </a:fld>
            <a:endParaRPr/>
          </a:p>
        </p:txBody>
      </p:sp>
      <p:pic>
        <p:nvPicPr>
          <p:cNvPr id="18" name="Imag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741150" y="752602"/>
            <a:ext cx="889000" cy="10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5">
    <p:spTree>
      <p:nvGrpSpPr>
        <p:cNvPr id="1" name=""/>
        <p:cNvGrpSpPr/>
        <p:nvPr/>
      </p:nvGrpSpPr>
      <p:grpSpPr>
        <a:xfrm>
          <a:off x="0" y="0"/>
          <a:ext cx="0" cy="0"/>
          <a:chOff x="0" y="0"/>
          <a:chExt cx="0" cy="0"/>
        </a:xfrm>
      </p:grpSpPr>
      <p:sp>
        <p:nvSpPr>
          <p:cNvPr id="18" name="Ellipse 17"/>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Ellipse 23"/>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968" name="Shape 968"/>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979" name="Shape 979"/>
          <p:cNvSpPr>
            <a:spLocks noGrp="1"/>
          </p:cNvSpPr>
          <p:nvPr>
            <p:ph type="body" sz="quarter" idx="23"/>
          </p:nvPr>
        </p:nvSpPr>
        <p:spPr>
          <a:xfrm>
            <a:off x="9045616" y="3491448"/>
            <a:ext cx="6187382" cy="92710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a:t>
            </a:r>
          </a:p>
          <a:p>
            <a:pPr marL="0" indent="0">
              <a:spcBef>
                <a:spcPts val="0"/>
              </a:spcBef>
              <a:buSzTx/>
              <a:buNone/>
              <a:defRPr sz="2800">
                <a:latin typeface="Open Sans Bold"/>
                <a:ea typeface="Open Sans Bold"/>
                <a:cs typeface="Open Sans Bold"/>
                <a:sym typeface="Open Sans Bold"/>
              </a:defRPr>
            </a:pPr>
            <a:r>
              <a:t>Duis aute irure dolor in reprehenderit in voluptate velit esse cillum dolore eu fugiat nulla pariatur.</a:t>
            </a:r>
          </a:p>
        </p:txBody>
      </p:sp>
      <p:sp>
        <p:nvSpPr>
          <p:cNvPr id="980" name="Shape 980"/>
          <p:cNvSpPr>
            <a:spLocks noGrp="1"/>
          </p:cNvSpPr>
          <p:nvPr>
            <p:ph type="body" sz="quarter" idx="24"/>
          </p:nvPr>
        </p:nvSpPr>
        <p:spPr>
          <a:xfrm>
            <a:off x="16456048" y="3251200"/>
            <a:ext cx="6187381" cy="78232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rPr dirty="0"/>
              <a:t>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dirty="0"/>
          </a:p>
          <a:p>
            <a:pPr marL="0" indent="0">
              <a:spcBef>
                <a:spcPts val="0"/>
              </a:spcBef>
              <a:buSzTx/>
              <a:buNone/>
              <a:defRPr sz="2800">
                <a:latin typeface="Open Sans Bold"/>
                <a:ea typeface="Open Sans Bold"/>
                <a:cs typeface="Open Sans Bold"/>
                <a:sym typeface="Open Sans Bold"/>
              </a:defRPr>
            </a:pPr>
            <a:r>
              <a:rPr dirty="0"/>
              <a:t>Excepteur sint occaecat cupidatat non proident, sunt in culpa qui officia deserunt mollit anim id est laborum.</a:t>
            </a:r>
          </a:p>
          <a:p>
            <a:pPr marL="0" indent="0">
              <a:spcBef>
                <a:spcPts val="0"/>
              </a:spcBef>
              <a:buSzTx/>
              <a:buNone/>
              <a:defRPr sz="2800">
                <a:latin typeface="Open Sans Bold"/>
                <a:ea typeface="Open Sans Bold"/>
                <a:cs typeface="Open Sans Bold"/>
                <a:sym typeface="Open Sans Bold"/>
              </a:defRPr>
            </a:pPr>
            <a:endParaRPr dirty="0"/>
          </a:p>
        </p:txBody>
      </p:sp>
      <p:pic>
        <p:nvPicPr>
          <p:cNvPr id="981" name="pasted-image.pdf"/>
          <p:cNvPicPr>
            <a:picLocks noChangeAspect="1"/>
          </p:cNvPicPr>
          <p:nvPr/>
        </p:nvPicPr>
        <p:blipFill>
          <a:blip r:embed="rId2">
            <a:extLst/>
          </a:blip>
          <a:stretch>
            <a:fillRect/>
          </a:stretch>
        </p:blipFill>
        <p:spPr>
          <a:xfrm>
            <a:off x="2370949" y="4720449"/>
            <a:ext cx="4275102" cy="4275102"/>
          </a:xfrm>
          <a:prstGeom prst="rect">
            <a:avLst/>
          </a:prstGeom>
          <a:ln w="12700">
            <a:miter lim="400000"/>
          </a:ln>
        </p:spPr>
      </p:pic>
      <p:sp>
        <p:nvSpPr>
          <p:cNvPr id="982" name="Shape 982"/>
          <p:cNvSpPr>
            <a:spLocks noGrp="1"/>
          </p:cNvSpPr>
          <p:nvPr>
            <p:ph type="body" sz="quarter" idx="25"/>
          </p:nvPr>
        </p:nvSpPr>
        <p:spPr>
          <a:xfrm>
            <a:off x="1090736" y="9139471"/>
            <a:ext cx="6835527" cy="1447801"/>
          </a:xfrm>
          <a:prstGeom prst="rect">
            <a:avLst/>
          </a:prstGeom>
        </p:spPr>
        <p:txBody>
          <a:bodyPr>
            <a:spAutoFit/>
          </a:bodyPr>
          <a:lstStyle>
            <a:lvl1pPr marL="0" indent="0" algn="ctr">
              <a:lnSpc>
                <a:spcPct val="80000"/>
              </a:lnSpc>
              <a:spcBef>
                <a:spcPts val="0"/>
              </a:spcBef>
              <a:buSzTx/>
              <a:buNone/>
              <a:defRPr sz="9000">
                <a:solidFill>
                  <a:srgbClr val="343941"/>
                </a:solidFill>
                <a:latin typeface="+mj-lt"/>
                <a:ea typeface="+mj-ea"/>
                <a:cs typeface="+mj-cs"/>
                <a:sym typeface="Work Sans"/>
              </a:defRPr>
            </a:lvl1pPr>
          </a:lstStyle>
          <a:p>
            <a:r>
              <a:t>PLACES</a:t>
            </a:r>
          </a:p>
        </p:txBody>
      </p:sp>
      <p:sp>
        <p:nvSpPr>
          <p:cNvPr id="983" name="Shape 983"/>
          <p:cNvSpPr>
            <a:spLocks noGrp="1"/>
          </p:cNvSpPr>
          <p:nvPr>
            <p:ph type="sldNum" sz="quarter" idx="2"/>
          </p:nvPr>
        </p:nvSpPr>
        <p:spPr>
          <a:prstGeom prst="rect">
            <a:avLst/>
          </a:prstGeom>
        </p:spPr>
        <p:txBody>
          <a:bodyPr/>
          <a:lstStyle/>
          <a:p>
            <a:fld id="{86CB4B4D-7CA3-9044-876B-883B54F8677D}" type="slidenum">
              <a:t>‹#›</a:t>
            </a:fld>
            <a:endParaRPr/>
          </a:p>
        </p:txBody>
      </p:sp>
      <p:pic>
        <p:nvPicPr>
          <p:cNvPr id="16" name="Image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02137" y="803401"/>
            <a:ext cx="1145791" cy="1309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6">
    <p:spTree>
      <p:nvGrpSpPr>
        <p:cNvPr id="1" name=""/>
        <p:cNvGrpSpPr/>
        <p:nvPr/>
      </p:nvGrpSpPr>
      <p:grpSpPr>
        <a:xfrm>
          <a:off x="0" y="0"/>
          <a:ext cx="0" cy="0"/>
          <a:chOff x="0" y="0"/>
          <a:chExt cx="0" cy="0"/>
        </a:xfrm>
      </p:grpSpPr>
      <p:sp>
        <p:nvSpPr>
          <p:cNvPr id="18" name="Ellipse 17"/>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Ellipse 23"/>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990" name="Shape 990"/>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1000" name="Shape 1000"/>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002" name="Shape 1002"/>
          <p:cNvSpPr>
            <a:spLocks noGrp="1"/>
          </p:cNvSpPr>
          <p:nvPr>
            <p:ph type="body" sz="half" idx="24"/>
          </p:nvPr>
        </p:nvSpPr>
        <p:spPr>
          <a:xfrm>
            <a:off x="13000973" y="3379265"/>
            <a:ext cx="9045279" cy="97536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voluptatem accusantium doloremque laudantium, totam rem aperiam, eaque ipsa quae ab illo inventore veritatis et quasi architecto beatae vitae dicta sunt explicabo.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Nemo enim ipsam voluptatem quia voluptas sit aspernatur aut odit aut fugit, sed quia consequuntur magni dolores eos qui ratione voluptatem sequi nesciunt. Neque porro quisquam est, qui dolorem ipsum quia dolor sit amet, consectetur, adipisci velit.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Sed quia non numquam eius modi tempora incidunt ut labore et dolore magnam.</a:t>
            </a:r>
          </a:p>
          <a:p>
            <a:pPr marL="0" indent="0">
              <a:spcBef>
                <a:spcPts val="0"/>
              </a:spcBef>
              <a:buSzTx/>
              <a:buNone/>
              <a:defRPr sz="2800">
                <a:latin typeface="Open Sans Bold"/>
                <a:ea typeface="Open Sans Bold"/>
                <a:cs typeface="Open Sans Bold"/>
                <a:sym typeface="Open Sans Bold"/>
              </a:defRPr>
            </a:pPr>
            <a:r>
              <a:t>Nemo enim ipsam voluptatem quia voluptas sit aspernatur aut odit aut fugit, sed quia consequuntur magni dolores eos qui ratione voluptatem sequi nesciunt. Neque porro quisquam est.</a:t>
            </a:r>
          </a:p>
        </p:txBody>
      </p:sp>
      <p:pic>
        <p:nvPicPr>
          <p:cNvPr id="1003" name="pasted-image.pdf"/>
          <p:cNvPicPr>
            <a:picLocks noChangeAspect="1"/>
          </p:cNvPicPr>
          <p:nvPr/>
        </p:nvPicPr>
        <p:blipFill>
          <a:blip r:embed="rId2">
            <a:extLst/>
          </a:blip>
          <a:stretch>
            <a:fillRect/>
          </a:stretch>
        </p:blipFill>
        <p:spPr>
          <a:xfrm>
            <a:off x="4021949" y="4720449"/>
            <a:ext cx="4275102" cy="4275102"/>
          </a:xfrm>
          <a:prstGeom prst="rect">
            <a:avLst/>
          </a:prstGeom>
          <a:ln w="12700">
            <a:miter lim="400000"/>
          </a:ln>
        </p:spPr>
      </p:pic>
      <p:sp>
        <p:nvSpPr>
          <p:cNvPr id="1004" name="Shape 1004"/>
          <p:cNvSpPr>
            <a:spLocks noGrp="1"/>
          </p:cNvSpPr>
          <p:nvPr>
            <p:ph type="body" sz="quarter" idx="25"/>
          </p:nvPr>
        </p:nvSpPr>
        <p:spPr>
          <a:xfrm>
            <a:off x="2741736" y="9139471"/>
            <a:ext cx="6835528" cy="1447801"/>
          </a:xfrm>
          <a:prstGeom prst="rect">
            <a:avLst/>
          </a:prstGeom>
        </p:spPr>
        <p:txBody>
          <a:bodyPr>
            <a:spAutoFit/>
          </a:bodyPr>
          <a:lstStyle>
            <a:lvl1pPr marL="0" indent="0" algn="ctr">
              <a:lnSpc>
                <a:spcPct val="80000"/>
              </a:lnSpc>
              <a:spcBef>
                <a:spcPts val="0"/>
              </a:spcBef>
              <a:buSzTx/>
              <a:buNone/>
              <a:defRPr sz="9000">
                <a:solidFill>
                  <a:srgbClr val="343941"/>
                </a:solidFill>
                <a:latin typeface="+mj-lt"/>
                <a:ea typeface="+mj-ea"/>
                <a:cs typeface="+mj-cs"/>
                <a:sym typeface="Work Sans"/>
              </a:defRPr>
            </a:lvl1pPr>
          </a:lstStyle>
          <a:p>
            <a:r>
              <a:t>PLACES</a:t>
            </a:r>
          </a:p>
        </p:txBody>
      </p:sp>
      <p:sp>
        <p:nvSpPr>
          <p:cNvPr id="1005" name="Shape 1005"/>
          <p:cNvSpPr>
            <a:spLocks noGrp="1"/>
          </p:cNvSpPr>
          <p:nvPr>
            <p:ph type="sldNum" sz="quarter" idx="2"/>
          </p:nvPr>
        </p:nvSpPr>
        <p:spPr>
          <a:prstGeom prst="rect">
            <a:avLst/>
          </a:prstGeom>
        </p:spPr>
        <p:txBody>
          <a:bodyPr/>
          <a:lstStyle/>
          <a:p>
            <a:fld id="{86CB4B4D-7CA3-9044-876B-883B54F8677D}" type="slidenum">
              <a:t>‹#›</a:t>
            </a:fld>
            <a:endParaRPr/>
          </a:p>
        </p:txBody>
      </p:sp>
      <p:pic>
        <p:nvPicPr>
          <p:cNvPr id="17" name="Image 1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12754" y="981201"/>
            <a:ext cx="1145791" cy="1309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7">
    <p:spTree>
      <p:nvGrpSpPr>
        <p:cNvPr id="1" name=""/>
        <p:cNvGrpSpPr/>
        <p:nvPr/>
      </p:nvGrpSpPr>
      <p:grpSpPr>
        <a:xfrm>
          <a:off x="0" y="0"/>
          <a:ext cx="0" cy="0"/>
          <a:chOff x="0" y="0"/>
          <a:chExt cx="0" cy="0"/>
        </a:xfrm>
      </p:grpSpPr>
      <p:sp>
        <p:nvSpPr>
          <p:cNvPr id="26" name="Ellipse 25"/>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riangle 26"/>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Ellipse 27"/>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Ellipse 29"/>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Triangle 30"/>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Ellipse 31"/>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Triangle 32"/>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12" name="Shape 1012"/>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1022" name="Shape 1022"/>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023" name="Shape 1023"/>
          <p:cNvSpPr>
            <a:spLocks noGrp="1"/>
          </p:cNvSpPr>
          <p:nvPr>
            <p:ph type="body" sz="quarter" idx="23"/>
          </p:nvPr>
        </p:nvSpPr>
        <p:spPr>
          <a:xfrm>
            <a:off x="1495039" y="2873568"/>
            <a:ext cx="6835528"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a:t>
            </a:r>
          </a:p>
        </p:txBody>
      </p:sp>
      <p:sp>
        <p:nvSpPr>
          <p:cNvPr id="1025" name="Shape 1025"/>
          <p:cNvSpPr>
            <a:spLocks noGrp="1"/>
          </p:cNvSpPr>
          <p:nvPr>
            <p:ph type="body" sz="quarter" idx="25"/>
          </p:nvPr>
        </p:nvSpPr>
        <p:spPr>
          <a:xfrm>
            <a:off x="1495039" y="5329545"/>
            <a:ext cx="9045279" cy="73406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1027" name="Shape 1027"/>
          <p:cNvSpPr>
            <a:spLocks noGrp="1"/>
          </p:cNvSpPr>
          <p:nvPr>
            <p:ph type="body" sz="quarter" idx="27"/>
          </p:nvPr>
        </p:nvSpPr>
        <p:spPr>
          <a:xfrm>
            <a:off x="14894092" y="4044381"/>
            <a:ext cx="7270088" cy="20320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1030" name="Shape 1030"/>
          <p:cNvSpPr>
            <a:spLocks noGrp="1"/>
          </p:cNvSpPr>
          <p:nvPr>
            <p:ph type="body" sz="quarter" idx="30"/>
          </p:nvPr>
        </p:nvSpPr>
        <p:spPr>
          <a:xfrm>
            <a:off x="14894092" y="6927281"/>
            <a:ext cx="7270088" cy="20320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1033" name="Shape 1033"/>
          <p:cNvSpPr>
            <a:spLocks noGrp="1"/>
          </p:cNvSpPr>
          <p:nvPr>
            <p:ph type="body" sz="quarter" idx="33"/>
          </p:nvPr>
        </p:nvSpPr>
        <p:spPr>
          <a:xfrm>
            <a:off x="14894092" y="9886381"/>
            <a:ext cx="7270088" cy="20320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1035" name="Shape 1035"/>
          <p:cNvSpPr>
            <a:spLocks noGrp="1"/>
          </p:cNvSpPr>
          <p:nvPr>
            <p:ph type="sldNum" sz="quarter" idx="2"/>
          </p:nvPr>
        </p:nvSpPr>
        <p:spPr>
          <a:prstGeom prst="rect">
            <a:avLst/>
          </a:prstGeom>
        </p:spPr>
        <p:txBody>
          <a:bodyPr/>
          <a:lstStyle/>
          <a:p>
            <a:fld id="{86CB4B4D-7CA3-9044-876B-883B54F8677D}" type="slidenum">
              <a:t>‹#›</a:t>
            </a:fld>
            <a:endParaRPr/>
          </a:p>
        </p:txBody>
      </p:sp>
      <p:pic>
        <p:nvPicPr>
          <p:cNvPr id="25" name="Imag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02137" y="803401"/>
            <a:ext cx="1145791" cy="1309475"/>
          </a:xfrm>
          <a:prstGeom prst="rect">
            <a:avLst/>
          </a:prstGeom>
        </p:spPr>
      </p:pic>
      <p:sp>
        <p:nvSpPr>
          <p:cNvPr id="34" name="Ellipse 33"/>
          <p:cNvSpPr/>
          <p:nvPr userDrawn="1"/>
        </p:nvSpPr>
        <p:spPr>
          <a:xfrm>
            <a:off x="13191451" y="7370880"/>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Shape 339"/>
          <p:cNvSpPr>
            <a:spLocks noGrp="1"/>
          </p:cNvSpPr>
          <p:nvPr>
            <p:ph type="body" sz="quarter" idx="41" hasCustomPrompt="1"/>
          </p:nvPr>
        </p:nvSpPr>
        <p:spPr>
          <a:xfrm>
            <a:off x="13572626" y="7503977"/>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2</a:t>
            </a:r>
            <a:endParaRPr dirty="0"/>
          </a:p>
        </p:txBody>
      </p:sp>
      <p:sp>
        <p:nvSpPr>
          <p:cNvPr id="36" name="Ellipse 35"/>
          <p:cNvSpPr/>
          <p:nvPr userDrawn="1"/>
        </p:nvSpPr>
        <p:spPr>
          <a:xfrm>
            <a:off x="13191451" y="4417165"/>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Shape 339"/>
          <p:cNvSpPr>
            <a:spLocks noGrp="1"/>
          </p:cNvSpPr>
          <p:nvPr>
            <p:ph type="body" sz="quarter" idx="42" hasCustomPrompt="1"/>
          </p:nvPr>
        </p:nvSpPr>
        <p:spPr>
          <a:xfrm>
            <a:off x="13572626" y="4550262"/>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1</a:t>
            </a:r>
            <a:endParaRPr dirty="0"/>
          </a:p>
        </p:txBody>
      </p:sp>
      <p:sp>
        <p:nvSpPr>
          <p:cNvPr id="38" name="Ellipse 37"/>
          <p:cNvSpPr/>
          <p:nvPr userDrawn="1"/>
        </p:nvSpPr>
        <p:spPr>
          <a:xfrm>
            <a:off x="13191451" y="10163411"/>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9" name="Shape 339"/>
          <p:cNvSpPr>
            <a:spLocks noGrp="1"/>
          </p:cNvSpPr>
          <p:nvPr>
            <p:ph type="body" sz="quarter" idx="43" hasCustomPrompt="1"/>
          </p:nvPr>
        </p:nvSpPr>
        <p:spPr>
          <a:xfrm>
            <a:off x="13572626" y="10296508"/>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3</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56" name="Shape 56"/>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57" name="Shape 57"/>
          <p:cNvSpPr>
            <a:spLocks noGrp="1"/>
          </p:cNvSpPr>
          <p:nvPr>
            <p:ph type="title"/>
          </p:nvPr>
        </p:nvSpPr>
        <p:spPr>
          <a:xfrm>
            <a:off x="1651000" y="1104900"/>
            <a:ext cx="10223500" cy="5613400"/>
          </a:xfrm>
          <a:prstGeom prst="rect">
            <a:avLst/>
          </a:prstGeom>
        </p:spPr>
        <p:txBody>
          <a:bodyPr anchor="b"/>
          <a:lstStyle>
            <a:lvl1pPr>
              <a:defRPr sz="8400">
                <a:solidFill>
                  <a:srgbClr val="000000"/>
                </a:solidFill>
                <a:latin typeface="+mn-lt"/>
                <a:ea typeface="+mn-ea"/>
                <a:cs typeface="+mn-cs"/>
                <a:sym typeface="Helvetica Light"/>
              </a:defRPr>
            </a:lvl1pPr>
          </a:lstStyle>
          <a:p>
            <a:r>
              <a:t>Texte du titre</a:t>
            </a:r>
          </a:p>
        </p:txBody>
      </p:sp>
      <p:sp>
        <p:nvSpPr>
          <p:cNvPr id="58" name="Shape 58"/>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atin typeface="Open Sans Bold"/>
                <a:ea typeface="Open Sans Bold"/>
                <a:cs typeface="Open Sans Bold"/>
                <a:sym typeface="Open Sans Bold"/>
              </a:defRPr>
            </a:lvl1pPr>
            <a:lvl2pPr marL="0" indent="228600" algn="ctr">
              <a:spcBef>
                <a:spcPts val="0"/>
              </a:spcBef>
              <a:buSzTx/>
              <a:buNone/>
              <a:defRPr sz="4400">
                <a:latin typeface="Open Sans Bold"/>
                <a:ea typeface="Open Sans Bold"/>
                <a:cs typeface="Open Sans Bold"/>
                <a:sym typeface="Open Sans Bold"/>
              </a:defRPr>
            </a:lvl2pPr>
            <a:lvl3pPr marL="0" indent="457200" algn="ctr">
              <a:spcBef>
                <a:spcPts val="0"/>
              </a:spcBef>
              <a:buSzTx/>
              <a:buNone/>
              <a:defRPr sz="4400">
                <a:latin typeface="Open Sans Bold"/>
                <a:ea typeface="Open Sans Bold"/>
                <a:cs typeface="Open Sans Bold"/>
                <a:sym typeface="Open Sans Bold"/>
              </a:defRPr>
            </a:lvl3pPr>
            <a:lvl4pPr marL="0" indent="685800" algn="ctr">
              <a:spcBef>
                <a:spcPts val="0"/>
              </a:spcBef>
              <a:buSzTx/>
              <a:buNone/>
              <a:defRPr sz="4400">
                <a:latin typeface="Open Sans Bold"/>
                <a:ea typeface="Open Sans Bold"/>
                <a:cs typeface="Open Sans Bold"/>
                <a:sym typeface="Open Sans Bold"/>
              </a:defRPr>
            </a:lvl4pPr>
            <a:lvl5pPr marL="0" indent="914400" algn="ctr">
              <a:spcBef>
                <a:spcPts val="0"/>
              </a:spcBef>
              <a:buSzTx/>
              <a:buNone/>
              <a:defRPr sz="4400">
                <a:latin typeface="Open Sans Bold"/>
                <a:ea typeface="Open Sans Bold"/>
                <a:cs typeface="Open Sans Bold"/>
                <a:sym typeface="Open Sans Bold"/>
              </a:defRPr>
            </a:lvl5pPr>
          </a:lstStyle>
          <a:p>
            <a:r>
              <a:t>Texte niveau 1</a:t>
            </a:r>
          </a:p>
          <a:p>
            <a:pPr lvl="1"/>
            <a:r>
              <a:t>Texte niveau 2</a:t>
            </a:r>
          </a:p>
          <a:p>
            <a:pPr lvl="2"/>
            <a:r>
              <a:t>Texte niveau 3</a:t>
            </a:r>
          </a:p>
          <a:p>
            <a:pPr lvl="3"/>
            <a:r>
              <a:t>Texte niveau 4</a:t>
            </a:r>
          </a:p>
          <a:p>
            <a:pPr lvl="4"/>
            <a:r>
              <a:t>Texte niveau 5</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8">
    <p:spTree>
      <p:nvGrpSpPr>
        <p:cNvPr id="1" name=""/>
        <p:cNvGrpSpPr/>
        <p:nvPr/>
      </p:nvGrpSpPr>
      <p:grpSpPr>
        <a:xfrm>
          <a:off x="0" y="0"/>
          <a:ext cx="0" cy="0"/>
          <a:chOff x="0" y="0"/>
          <a:chExt cx="0" cy="0"/>
        </a:xfrm>
      </p:grpSpPr>
      <p:sp>
        <p:nvSpPr>
          <p:cNvPr id="27" name="Ellipse 26"/>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Ellipse 30"/>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riangle 31"/>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Ellipse 32"/>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Triangle 33"/>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42" name="Shape 1042"/>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1052" name="Shape 1052"/>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055" name="Shape 1055"/>
          <p:cNvSpPr>
            <a:spLocks noGrp="1"/>
          </p:cNvSpPr>
          <p:nvPr>
            <p:ph type="body" sz="quarter" idx="25"/>
          </p:nvPr>
        </p:nvSpPr>
        <p:spPr>
          <a:xfrm>
            <a:off x="1536924" y="9077855"/>
            <a:ext cx="5830068" cy="34798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1057" name="Shape 1057"/>
          <p:cNvSpPr>
            <a:spLocks noGrp="1"/>
          </p:cNvSpPr>
          <p:nvPr>
            <p:ph type="body" sz="quarter" idx="27"/>
          </p:nvPr>
        </p:nvSpPr>
        <p:spPr>
          <a:xfrm>
            <a:off x="4317905" y="2593453"/>
            <a:ext cx="15642804" cy="2781301"/>
          </a:xfrm>
          <a:prstGeom prst="rect">
            <a:avLst/>
          </a:prstGeom>
        </p:spPr>
        <p:txBody>
          <a:bodyPr>
            <a:spAutoFit/>
          </a:bodyPr>
          <a:lstStyle>
            <a:lvl1pPr marL="0" indent="0" algn="ctr">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1058" name="Shape 1058"/>
          <p:cNvSpPr>
            <a:spLocks noGrp="1"/>
          </p:cNvSpPr>
          <p:nvPr>
            <p:ph type="body" sz="quarter" idx="28"/>
          </p:nvPr>
        </p:nvSpPr>
        <p:spPr>
          <a:xfrm>
            <a:off x="7963439" y="5092226"/>
            <a:ext cx="8351735"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sp>
        <p:nvSpPr>
          <p:cNvPr id="1061" name="Shape 1061"/>
          <p:cNvSpPr>
            <a:spLocks noGrp="1"/>
          </p:cNvSpPr>
          <p:nvPr>
            <p:ph type="body" sz="quarter" idx="31"/>
          </p:nvPr>
        </p:nvSpPr>
        <p:spPr>
          <a:xfrm>
            <a:off x="9283924" y="9077855"/>
            <a:ext cx="5830068" cy="34798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1064" name="Shape 1064"/>
          <p:cNvSpPr>
            <a:spLocks noGrp="1"/>
          </p:cNvSpPr>
          <p:nvPr>
            <p:ph type="body" sz="quarter" idx="34"/>
          </p:nvPr>
        </p:nvSpPr>
        <p:spPr>
          <a:xfrm>
            <a:off x="16903923" y="9077855"/>
            <a:ext cx="5830068" cy="34798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1066" name="Shape 1066"/>
          <p:cNvSpPr>
            <a:spLocks noGrp="1"/>
          </p:cNvSpPr>
          <p:nvPr>
            <p:ph type="sldNum" sz="quarter" idx="2"/>
          </p:nvPr>
        </p:nvSpPr>
        <p:spPr>
          <a:prstGeom prst="rect">
            <a:avLst/>
          </a:prstGeom>
        </p:spPr>
        <p:txBody>
          <a:bodyPr/>
          <a:lstStyle/>
          <a:p>
            <a:fld id="{86CB4B4D-7CA3-9044-876B-883B54F8677D}" type="slidenum">
              <a:t>‹#›</a:t>
            </a:fld>
            <a:endParaRPr/>
          </a:p>
        </p:txBody>
      </p:sp>
      <p:sp>
        <p:nvSpPr>
          <p:cNvPr id="25" name="Ellipse 24"/>
          <p:cNvSpPr/>
          <p:nvPr userDrawn="1"/>
        </p:nvSpPr>
        <p:spPr>
          <a:xfrm>
            <a:off x="3693170" y="7611163"/>
            <a:ext cx="1249470" cy="1249470"/>
          </a:xfrm>
          <a:prstGeom prst="ellipse">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Shape 339"/>
          <p:cNvSpPr>
            <a:spLocks noGrp="1"/>
          </p:cNvSpPr>
          <p:nvPr>
            <p:ph type="body" sz="quarter" idx="42" hasCustomPrompt="1"/>
          </p:nvPr>
        </p:nvSpPr>
        <p:spPr>
          <a:xfrm>
            <a:off x="4074345" y="7744260"/>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1</a:t>
            </a:r>
            <a:endParaRPr dirty="0"/>
          </a:p>
        </p:txBody>
      </p:sp>
      <p:sp>
        <p:nvSpPr>
          <p:cNvPr id="35" name="Ellipse 34"/>
          <p:cNvSpPr/>
          <p:nvPr userDrawn="1"/>
        </p:nvSpPr>
        <p:spPr>
          <a:xfrm>
            <a:off x="11564642" y="7667913"/>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Shape 339"/>
          <p:cNvSpPr>
            <a:spLocks noGrp="1"/>
          </p:cNvSpPr>
          <p:nvPr>
            <p:ph type="body" sz="quarter" idx="43" hasCustomPrompt="1"/>
          </p:nvPr>
        </p:nvSpPr>
        <p:spPr>
          <a:xfrm>
            <a:off x="11945817" y="7801010"/>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2</a:t>
            </a:r>
            <a:endParaRPr dirty="0"/>
          </a:p>
        </p:txBody>
      </p:sp>
      <p:sp>
        <p:nvSpPr>
          <p:cNvPr id="37" name="Ellipse 36"/>
          <p:cNvSpPr/>
          <p:nvPr userDrawn="1"/>
        </p:nvSpPr>
        <p:spPr>
          <a:xfrm>
            <a:off x="19174574" y="7656631"/>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Shape 339"/>
          <p:cNvSpPr>
            <a:spLocks noGrp="1"/>
          </p:cNvSpPr>
          <p:nvPr>
            <p:ph type="body" sz="quarter" idx="44" hasCustomPrompt="1"/>
          </p:nvPr>
        </p:nvSpPr>
        <p:spPr>
          <a:xfrm>
            <a:off x="19555749" y="7789728"/>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3</a:t>
            </a:r>
            <a:endParaRPr dirty="0"/>
          </a:p>
        </p:txBody>
      </p:sp>
      <p:pic>
        <p:nvPicPr>
          <p:cNvPr id="39" name="Image 3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02137" y="803401"/>
            <a:ext cx="1145791" cy="1309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9">
    <p:spTree>
      <p:nvGrpSpPr>
        <p:cNvPr id="1" name=""/>
        <p:cNvGrpSpPr/>
        <p:nvPr/>
      </p:nvGrpSpPr>
      <p:grpSpPr>
        <a:xfrm>
          <a:off x="0" y="0"/>
          <a:ext cx="0" cy="0"/>
          <a:chOff x="0" y="0"/>
          <a:chExt cx="0" cy="0"/>
        </a:xfrm>
      </p:grpSpPr>
      <p:sp>
        <p:nvSpPr>
          <p:cNvPr id="26" name="Ellipse 25"/>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riangle 26"/>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Ellipse 27"/>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Ellipse 29"/>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Triangle 30"/>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Ellipse 31"/>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Triangle 32"/>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73" name="Shape 1073"/>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1083" name="Shape 1083"/>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085" name="Shape 1085"/>
          <p:cNvSpPr>
            <a:spLocks noGrp="1"/>
          </p:cNvSpPr>
          <p:nvPr>
            <p:ph type="body" sz="quarter" idx="24"/>
          </p:nvPr>
        </p:nvSpPr>
        <p:spPr>
          <a:xfrm>
            <a:off x="3187924" y="6698453"/>
            <a:ext cx="5238106" cy="58928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Lorem ipsum dolor sit amet, consectetur adipisicing elit, sed do eiusmod.</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a:t>
            </a:r>
          </a:p>
        </p:txBody>
      </p:sp>
      <p:sp>
        <p:nvSpPr>
          <p:cNvPr id="1092" name="Shape 1092"/>
          <p:cNvSpPr>
            <a:spLocks noGrp="1"/>
          </p:cNvSpPr>
          <p:nvPr>
            <p:ph type="body" sz="quarter" idx="31"/>
          </p:nvPr>
        </p:nvSpPr>
        <p:spPr>
          <a:xfrm>
            <a:off x="2840502" y="873575"/>
            <a:ext cx="6280981" cy="2781301"/>
          </a:xfrm>
          <a:prstGeom prst="rect">
            <a:avLst/>
          </a:prstGeom>
        </p:spPr>
        <p:txBody>
          <a:bodyPr>
            <a:spAutoFit/>
          </a:bodyPr>
          <a:lstStyle>
            <a:lvl1pPr marL="0" indent="0">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1093" name="Shape 1093"/>
          <p:cNvSpPr>
            <a:spLocks noGrp="1"/>
          </p:cNvSpPr>
          <p:nvPr>
            <p:ph type="body" sz="quarter" idx="32"/>
          </p:nvPr>
        </p:nvSpPr>
        <p:spPr>
          <a:xfrm>
            <a:off x="10342379" y="1489525"/>
            <a:ext cx="11199560"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
        <p:nvSpPr>
          <p:cNvPr id="1094" name="Shape 1094"/>
          <p:cNvSpPr>
            <a:spLocks noGrp="1"/>
          </p:cNvSpPr>
          <p:nvPr>
            <p:ph type="body" sz="quarter" idx="33"/>
          </p:nvPr>
        </p:nvSpPr>
        <p:spPr>
          <a:xfrm>
            <a:off x="9696562" y="6698453"/>
            <a:ext cx="5238107" cy="58928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rPr dirty="0"/>
              <a:t>Lorem ipsum dolor sit amet, consectetur adipisicing elit, sed do eiusmod tempor incididunt ut labore et dolore magna aliqua. Lorem ipsum dolor sit amet, consectetur adipisicing elit, sed do eiusmod.</a:t>
            </a:r>
          </a:p>
          <a:p>
            <a:pPr marL="0" indent="0">
              <a:spcBef>
                <a:spcPts val="0"/>
              </a:spcBef>
              <a:buSzTx/>
              <a:buNone/>
              <a:defRPr sz="2800">
                <a:latin typeface="Open Sans Bold"/>
                <a:ea typeface="Open Sans Bold"/>
                <a:cs typeface="Open Sans Bold"/>
                <a:sym typeface="Open Sans Bold"/>
              </a:defRPr>
            </a:pPr>
            <a:endParaRPr dirty="0"/>
          </a:p>
          <a:p>
            <a:pPr marL="0" indent="0">
              <a:spcBef>
                <a:spcPts val="0"/>
              </a:spcBef>
              <a:buSzTx/>
              <a:buNone/>
              <a:defRPr sz="2800">
                <a:latin typeface="Open Sans Bold"/>
                <a:ea typeface="Open Sans Bold"/>
                <a:cs typeface="Open Sans Bold"/>
                <a:sym typeface="Open Sans Bold"/>
              </a:defRPr>
            </a:pPr>
            <a:r>
              <a:rPr dirty="0"/>
              <a:t>Lorem ipsum dolor sit amet, consectetur adipisicing elit, sed do eiusmod tempor.</a:t>
            </a:r>
          </a:p>
        </p:txBody>
      </p:sp>
      <p:sp>
        <p:nvSpPr>
          <p:cNvPr id="1095" name="Shape 1095"/>
          <p:cNvSpPr>
            <a:spLocks noGrp="1"/>
          </p:cNvSpPr>
          <p:nvPr>
            <p:ph type="body" sz="quarter" idx="34"/>
          </p:nvPr>
        </p:nvSpPr>
        <p:spPr>
          <a:xfrm>
            <a:off x="16842162" y="6698453"/>
            <a:ext cx="5238107" cy="58928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Lorem ipsum dolor sit amet, consectetur adipisicing elit, sed do eiusmod.</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a:t>
            </a:r>
          </a:p>
        </p:txBody>
      </p:sp>
      <p:sp>
        <p:nvSpPr>
          <p:cNvPr id="1096" name="Shape 1096"/>
          <p:cNvSpPr>
            <a:spLocks noGrp="1"/>
          </p:cNvSpPr>
          <p:nvPr>
            <p:ph type="sldNum" sz="quarter" idx="2"/>
          </p:nvPr>
        </p:nvSpPr>
        <p:spPr>
          <a:prstGeom prst="rect">
            <a:avLst/>
          </a:prstGeom>
        </p:spPr>
        <p:txBody>
          <a:bodyPr/>
          <a:lstStyle/>
          <a:p>
            <a:fld id="{86CB4B4D-7CA3-9044-876B-883B54F8677D}" type="slidenum">
              <a:t>‹#›</a:t>
            </a:fld>
            <a:endParaRPr/>
          </a:p>
        </p:txBody>
      </p:sp>
      <p:sp>
        <p:nvSpPr>
          <p:cNvPr id="24" name="Ellipse 23"/>
          <p:cNvSpPr/>
          <p:nvPr userDrawn="1"/>
        </p:nvSpPr>
        <p:spPr>
          <a:xfrm>
            <a:off x="3185170" y="5147363"/>
            <a:ext cx="1249470" cy="1249470"/>
          </a:xfrm>
          <a:prstGeom prst="ellipse">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Shape 339"/>
          <p:cNvSpPr>
            <a:spLocks noGrp="1"/>
          </p:cNvSpPr>
          <p:nvPr>
            <p:ph type="body" sz="quarter" idx="42" hasCustomPrompt="1"/>
          </p:nvPr>
        </p:nvSpPr>
        <p:spPr>
          <a:xfrm>
            <a:off x="3566345" y="5280460"/>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1</a:t>
            </a:r>
            <a:endParaRPr dirty="0"/>
          </a:p>
        </p:txBody>
      </p:sp>
      <p:sp>
        <p:nvSpPr>
          <p:cNvPr id="34" name="Ellipse 33"/>
          <p:cNvSpPr/>
          <p:nvPr userDrawn="1"/>
        </p:nvSpPr>
        <p:spPr>
          <a:xfrm>
            <a:off x="9735842" y="5204113"/>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Shape 339"/>
          <p:cNvSpPr>
            <a:spLocks noGrp="1"/>
          </p:cNvSpPr>
          <p:nvPr>
            <p:ph type="body" sz="quarter" idx="43" hasCustomPrompt="1"/>
          </p:nvPr>
        </p:nvSpPr>
        <p:spPr>
          <a:xfrm>
            <a:off x="10117017" y="5337210"/>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2</a:t>
            </a:r>
            <a:endParaRPr dirty="0"/>
          </a:p>
        </p:txBody>
      </p:sp>
      <p:sp>
        <p:nvSpPr>
          <p:cNvPr id="36" name="Ellipse 35"/>
          <p:cNvSpPr/>
          <p:nvPr userDrawn="1"/>
        </p:nvSpPr>
        <p:spPr>
          <a:xfrm>
            <a:off x="16837774" y="5192831"/>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Shape 339"/>
          <p:cNvSpPr>
            <a:spLocks noGrp="1"/>
          </p:cNvSpPr>
          <p:nvPr>
            <p:ph type="body" sz="quarter" idx="44" hasCustomPrompt="1"/>
          </p:nvPr>
        </p:nvSpPr>
        <p:spPr>
          <a:xfrm>
            <a:off x="17193549" y="5325928"/>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3</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0">
    <p:spTree>
      <p:nvGrpSpPr>
        <p:cNvPr id="1" name=""/>
        <p:cNvGrpSpPr/>
        <p:nvPr/>
      </p:nvGrpSpPr>
      <p:grpSpPr>
        <a:xfrm>
          <a:off x="0" y="0"/>
          <a:ext cx="0" cy="0"/>
          <a:chOff x="0" y="0"/>
          <a:chExt cx="0" cy="0"/>
        </a:xfrm>
      </p:grpSpPr>
      <p:sp>
        <p:nvSpPr>
          <p:cNvPr id="28" name="Ellipse 27"/>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Ellipse 29"/>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Triangle 30"/>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Ellipse 31"/>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Triangle 32"/>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Ellipse 33"/>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Triangle 34"/>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03" name="Shape 1103"/>
          <p:cNvSpPr/>
          <p:nvPr/>
        </p:nvSpPr>
        <p:spPr>
          <a:xfrm>
            <a:off x="12018467" y="13081000"/>
            <a:ext cx="334366"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600">
                <a:solidFill>
                  <a:srgbClr val="DCDEE0"/>
                </a:solidFill>
                <a:latin typeface="+mj-lt"/>
                <a:ea typeface="+mj-ea"/>
                <a:cs typeface="+mj-cs"/>
                <a:sym typeface="Work Sans"/>
              </a:defRPr>
            </a:lvl1pPr>
          </a:lstStyle>
          <a:p>
            <a:r>
              <a:t>01</a:t>
            </a:r>
          </a:p>
        </p:txBody>
      </p:sp>
      <p:sp>
        <p:nvSpPr>
          <p:cNvPr id="1113" name="Shape 1113"/>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116" name="Shape 1116"/>
          <p:cNvSpPr>
            <a:spLocks noGrp="1"/>
          </p:cNvSpPr>
          <p:nvPr>
            <p:ph type="body" sz="quarter" idx="25"/>
          </p:nvPr>
        </p:nvSpPr>
        <p:spPr>
          <a:xfrm>
            <a:off x="1536924" y="4758813"/>
            <a:ext cx="9253571" cy="25146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1120" name="Shape 1120"/>
          <p:cNvSpPr>
            <a:spLocks noGrp="1"/>
          </p:cNvSpPr>
          <p:nvPr>
            <p:ph type="body" sz="quarter" idx="29"/>
          </p:nvPr>
        </p:nvSpPr>
        <p:spPr>
          <a:xfrm>
            <a:off x="13173459" y="4758813"/>
            <a:ext cx="9253572" cy="25146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1123" name="Shape 1123"/>
          <p:cNvSpPr>
            <a:spLocks noGrp="1"/>
          </p:cNvSpPr>
          <p:nvPr>
            <p:ph type="body" sz="quarter" idx="32"/>
          </p:nvPr>
        </p:nvSpPr>
        <p:spPr>
          <a:xfrm>
            <a:off x="1536924" y="9838813"/>
            <a:ext cx="9253571" cy="25146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1126" name="Shape 1126"/>
          <p:cNvSpPr>
            <a:spLocks noGrp="1"/>
          </p:cNvSpPr>
          <p:nvPr>
            <p:ph type="body" sz="quarter" idx="35"/>
          </p:nvPr>
        </p:nvSpPr>
        <p:spPr>
          <a:xfrm>
            <a:off x="13173459" y="9838813"/>
            <a:ext cx="9253572" cy="25146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1128" name="Shape 1128"/>
          <p:cNvSpPr>
            <a:spLocks noGrp="1"/>
          </p:cNvSpPr>
          <p:nvPr>
            <p:ph type="sldNum" sz="quarter" idx="2"/>
          </p:nvPr>
        </p:nvSpPr>
        <p:spPr>
          <a:prstGeom prst="rect">
            <a:avLst/>
          </a:prstGeom>
        </p:spPr>
        <p:txBody>
          <a:bodyPr/>
          <a:lstStyle/>
          <a:p>
            <a:fld id="{86CB4B4D-7CA3-9044-876B-883B54F8677D}" type="slidenum">
              <a:t>‹#›</a:t>
            </a:fld>
            <a:endParaRPr/>
          </a:p>
        </p:txBody>
      </p:sp>
      <p:pic>
        <p:nvPicPr>
          <p:cNvPr id="26" name="Image 2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02137" y="803401"/>
            <a:ext cx="1145791" cy="1309475"/>
          </a:xfrm>
          <a:prstGeom prst="rect">
            <a:avLst/>
          </a:prstGeom>
        </p:spPr>
      </p:pic>
      <p:sp>
        <p:nvSpPr>
          <p:cNvPr id="27" name="Ellipse 26"/>
          <p:cNvSpPr/>
          <p:nvPr userDrawn="1"/>
        </p:nvSpPr>
        <p:spPr>
          <a:xfrm>
            <a:off x="1536924" y="3291564"/>
            <a:ext cx="1249470" cy="1249470"/>
          </a:xfrm>
          <a:prstGeom prst="ellipse">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Shape 339"/>
          <p:cNvSpPr>
            <a:spLocks noGrp="1"/>
          </p:cNvSpPr>
          <p:nvPr>
            <p:ph type="body" sz="quarter" idx="42" hasCustomPrompt="1"/>
          </p:nvPr>
        </p:nvSpPr>
        <p:spPr>
          <a:xfrm>
            <a:off x="1918099" y="3424661"/>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1</a:t>
            </a:r>
            <a:endParaRPr dirty="0"/>
          </a:p>
        </p:txBody>
      </p:sp>
      <p:sp>
        <p:nvSpPr>
          <p:cNvPr id="37" name="Ellipse 36"/>
          <p:cNvSpPr/>
          <p:nvPr userDrawn="1"/>
        </p:nvSpPr>
        <p:spPr>
          <a:xfrm>
            <a:off x="13173459" y="3312605"/>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Shape 339"/>
          <p:cNvSpPr>
            <a:spLocks noGrp="1"/>
          </p:cNvSpPr>
          <p:nvPr>
            <p:ph type="body" sz="quarter" idx="43" hasCustomPrompt="1"/>
          </p:nvPr>
        </p:nvSpPr>
        <p:spPr>
          <a:xfrm>
            <a:off x="13554634" y="3445702"/>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2</a:t>
            </a:r>
            <a:endParaRPr dirty="0"/>
          </a:p>
        </p:txBody>
      </p:sp>
      <p:sp>
        <p:nvSpPr>
          <p:cNvPr id="39" name="Ellipse 38"/>
          <p:cNvSpPr/>
          <p:nvPr userDrawn="1"/>
        </p:nvSpPr>
        <p:spPr>
          <a:xfrm>
            <a:off x="1536924" y="8353586"/>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0" name="Shape 339"/>
          <p:cNvSpPr>
            <a:spLocks noGrp="1"/>
          </p:cNvSpPr>
          <p:nvPr>
            <p:ph type="body" sz="quarter" idx="44" hasCustomPrompt="1"/>
          </p:nvPr>
        </p:nvSpPr>
        <p:spPr>
          <a:xfrm>
            <a:off x="1892699" y="8486683"/>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3</a:t>
            </a:r>
            <a:endParaRPr dirty="0"/>
          </a:p>
        </p:txBody>
      </p:sp>
      <p:sp>
        <p:nvSpPr>
          <p:cNvPr id="41" name="Ellipse 40"/>
          <p:cNvSpPr/>
          <p:nvPr userDrawn="1"/>
        </p:nvSpPr>
        <p:spPr>
          <a:xfrm>
            <a:off x="13173459" y="8367277"/>
            <a:ext cx="1249470" cy="124947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2" name="Shape 339"/>
          <p:cNvSpPr>
            <a:spLocks noGrp="1"/>
          </p:cNvSpPr>
          <p:nvPr>
            <p:ph type="body" sz="quarter" idx="45" hasCustomPrompt="1"/>
          </p:nvPr>
        </p:nvSpPr>
        <p:spPr>
          <a:xfrm>
            <a:off x="13554634" y="8500374"/>
            <a:ext cx="524227" cy="927101"/>
          </a:xfrm>
          <a:prstGeom prst="rect">
            <a:avLst/>
          </a:prstGeom>
        </p:spPr>
        <p:txBody>
          <a:bodyPr>
            <a:spAutoFit/>
          </a:bodyPr>
          <a:lstStyle>
            <a:lvl1pPr marL="0" indent="0">
              <a:spcBef>
                <a:spcPts val="0"/>
              </a:spcBef>
              <a:buSzTx/>
              <a:buNone/>
              <a:defRPr sz="5400" b="1">
                <a:solidFill>
                  <a:srgbClr val="FFFFFF"/>
                </a:solidFill>
                <a:latin typeface="Helvetica"/>
                <a:ea typeface="Helvetica"/>
                <a:cs typeface="Helvetica"/>
                <a:sym typeface="Helvetica"/>
              </a:defRPr>
            </a:lvl1pPr>
          </a:lstStyle>
          <a:p>
            <a:r>
              <a:rPr lang="fr-FR" dirty="0" smtClean="0"/>
              <a:t>4</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1">
    <p:spTree>
      <p:nvGrpSpPr>
        <p:cNvPr id="1" name=""/>
        <p:cNvGrpSpPr/>
        <p:nvPr/>
      </p:nvGrpSpPr>
      <p:grpSpPr>
        <a:xfrm>
          <a:off x="0" y="0"/>
          <a:ext cx="0" cy="0"/>
          <a:chOff x="0" y="0"/>
          <a:chExt cx="0" cy="0"/>
        </a:xfrm>
      </p:grpSpPr>
      <p:sp>
        <p:nvSpPr>
          <p:cNvPr id="15" name="Ellipse 14"/>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riangle 15"/>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Ellipse 16"/>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Triangle 17"/>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Ellipse 18"/>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44" name="Shape 1144"/>
          <p:cNvSpPr>
            <a:spLocks noGrp="1"/>
          </p:cNvSpPr>
          <p:nvPr>
            <p:ph type="body" sz="quarter" idx="22"/>
          </p:nvPr>
        </p:nvSpPr>
        <p:spPr>
          <a:xfrm>
            <a:off x="4317905" y="2593453"/>
            <a:ext cx="15642804" cy="2781301"/>
          </a:xfrm>
          <a:prstGeom prst="rect">
            <a:avLst/>
          </a:prstGeom>
        </p:spPr>
        <p:txBody>
          <a:bodyPr>
            <a:spAutoFit/>
          </a:bodyPr>
          <a:lstStyle>
            <a:lvl1pPr marL="0" indent="0" algn="ctr">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1145" name="Shape 1145"/>
          <p:cNvSpPr>
            <a:spLocks noGrp="1"/>
          </p:cNvSpPr>
          <p:nvPr>
            <p:ph type="body" sz="quarter" idx="23"/>
          </p:nvPr>
        </p:nvSpPr>
        <p:spPr>
          <a:xfrm>
            <a:off x="7963439" y="5092226"/>
            <a:ext cx="8351735"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sp>
        <p:nvSpPr>
          <p:cNvPr id="1146" name="Shape 1146"/>
          <p:cNvSpPr>
            <a:spLocks noGrp="1"/>
          </p:cNvSpPr>
          <p:nvPr>
            <p:ph type="body" sz="quarter" idx="24"/>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147" name="Shape 1147"/>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DEE4EE"/>
                </a:solidFill>
              </a:defRPr>
            </a:lvl1pPr>
          </a:lstStyle>
          <a:p>
            <a:fld id="{86CB4B4D-7CA3-9044-876B-883B54F8677D}" type="slidenum">
              <a:t>‹#›</a:t>
            </a:fld>
            <a:endParaRPr/>
          </a:p>
        </p:txBody>
      </p:sp>
      <p:pic>
        <p:nvPicPr>
          <p:cNvPr id="23" name="Imag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02137" y="803401"/>
            <a:ext cx="1145791" cy="1309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2">
    <p:spTree>
      <p:nvGrpSpPr>
        <p:cNvPr id="1" name=""/>
        <p:cNvGrpSpPr/>
        <p:nvPr/>
      </p:nvGrpSpPr>
      <p:grpSpPr>
        <a:xfrm>
          <a:off x="0" y="0"/>
          <a:ext cx="0" cy="0"/>
          <a:chOff x="0" y="0"/>
          <a:chExt cx="0" cy="0"/>
        </a:xfrm>
      </p:grpSpPr>
      <p:sp>
        <p:nvSpPr>
          <p:cNvPr id="14" name="Ellipse 13"/>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riangle 14"/>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Ellipse 15"/>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62" name="Shape 1162"/>
          <p:cNvSpPr>
            <a:spLocks noGrp="1"/>
          </p:cNvSpPr>
          <p:nvPr>
            <p:ph type="body" sz="quarter" idx="21"/>
          </p:nvPr>
        </p:nvSpPr>
        <p:spPr>
          <a:xfrm>
            <a:off x="2840502" y="873575"/>
            <a:ext cx="6280981" cy="2781301"/>
          </a:xfrm>
          <a:prstGeom prst="rect">
            <a:avLst/>
          </a:prstGeom>
        </p:spPr>
        <p:txBody>
          <a:bodyPr>
            <a:spAutoFit/>
          </a:bodyPr>
          <a:lstStyle>
            <a:lvl1pPr marL="0" indent="0">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1163" name="Shape 1163"/>
          <p:cNvSpPr>
            <a:spLocks noGrp="1"/>
          </p:cNvSpPr>
          <p:nvPr>
            <p:ph type="body" sz="quarter" idx="22"/>
          </p:nvPr>
        </p:nvSpPr>
        <p:spPr>
          <a:xfrm>
            <a:off x="10342379" y="1489525"/>
            <a:ext cx="11199560"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
        <p:nvSpPr>
          <p:cNvPr id="1164" name="Shape 1164"/>
          <p:cNvSpPr>
            <a:spLocks noGrp="1"/>
          </p:cNvSpPr>
          <p:nvPr>
            <p:ph type="body" sz="quarter" idx="2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165" name="Shape 1165"/>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43">
    <p:spTree>
      <p:nvGrpSpPr>
        <p:cNvPr id="1" name=""/>
        <p:cNvGrpSpPr/>
        <p:nvPr/>
      </p:nvGrpSpPr>
      <p:grpSpPr>
        <a:xfrm>
          <a:off x="0" y="0"/>
          <a:ext cx="0" cy="0"/>
          <a:chOff x="0" y="0"/>
          <a:chExt cx="0" cy="0"/>
        </a:xfrm>
      </p:grpSpPr>
      <p:grpSp>
        <p:nvGrpSpPr>
          <p:cNvPr id="1175" name="Group 1175"/>
          <p:cNvGrpSpPr/>
          <p:nvPr/>
        </p:nvGrpSpPr>
        <p:grpSpPr>
          <a:xfrm>
            <a:off x="-44052" y="-2471"/>
            <a:ext cx="24472103" cy="13720942"/>
            <a:chOff x="0" y="0"/>
            <a:chExt cx="24472101" cy="13720940"/>
          </a:xfrm>
        </p:grpSpPr>
        <p:sp>
          <p:nvSpPr>
            <p:cNvPr id="1172" name="Shape 1172"/>
            <p:cNvSpPr/>
            <p:nvPr/>
          </p:nvSpPr>
          <p:spPr>
            <a:xfrm>
              <a:off x="475423" y="417313"/>
              <a:ext cx="23521258" cy="12805878"/>
            </a:xfrm>
            <a:prstGeom prst="rect">
              <a:avLst/>
            </a:prstGeom>
            <a:noFill/>
            <a:ln w="12700" cap="flat">
              <a:solidFill>
                <a:srgbClr val="E4EAF1"/>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1173" name="Shape 1173"/>
            <p:cNvSpPr/>
            <p:nvPr/>
          </p:nvSpPr>
          <p:spPr>
            <a:xfrm>
              <a:off x="0" y="6824860"/>
              <a:ext cx="24472103" cy="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sp>
          <p:nvSpPr>
            <p:cNvPr id="1174" name="Shape 1174"/>
            <p:cNvSpPr/>
            <p:nvPr/>
          </p:nvSpPr>
          <p:spPr>
            <a:xfrm flipV="1">
              <a:off x="12236051" y="0"/>
              <a:ext cx="1" cy="1372094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grpSp>
      <p:sp>
        <p:nvSpPr>
          <p:cNvPr id="1186" name="Shape 1186"/>
          <p:cNvSpPr>
            <a:spLocks noGrp="1"/>
          </p:cNvSpPr>
          <p:nvPr>
            <p:ph type="body" sz="quarter" idx="22"/>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187" name="Shape 1187"/>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1188" name="Shape 1188"/>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0" name="Ellipse 19"/>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Ellipse 23"/>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Ellipse 25"/>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riangle 26"/>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 name="Imag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73663" y="3047200"/>
            <a:ext cx="15951200" cy="8991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56">
    <p:spTree>
      <p:nvGrpSpPr>
        <p:cNvPr id="1" name=""/>
        <p:cNvGrpSpPr/>
        <p:nvPr/>
      </p:nvGrpSpPr>
      <p:grpSpPr>
        <a:xfrm>
          <a:off x="0" y="0"/>
          <a:ext cx="0" cy="0"/>
          <a:chOff x="0" y="0"/>
          <a:chExt cx="0" cy="0"/>
        </a:xfrm>
      </p:grpSpPr>
      <p:sp>
        <p:nvSpPr>
          <p:cNvPr id="21" name="Ellipse 20"/>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Ellipse 22"/>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Ellipse 26"/>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74" name="Shape 1474"/>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000000">
              <a:alpha val="2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77" name="Shape 1477"/>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000000">
              <a:alpha val="2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79" name="Shape 1479"/>
          <p:cNvSpPr/>
          <p:nvPr/>
        </p:nvSpPr>
        <p:spPr>
          <a:xfrm>
            <a:off x="15189200" y="10058400"/>
            <a:ext cx="406400" cy="406400"/>
          </a:xfrm>
          <a:prstGeom prst="ellipse">
            <a:avLst/>
          </a:prstGeom>
          <a:solidFill>
            <a:srgbClr val="000000">
              <a:alpha val="2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80" name="Shape 1480"/>
          <p:cNvSpPr/>
          <p:nvPr/>
        </p:nvSpPr>
        <p:spPr>
          <a:xfrm>
            <a:off x="16535400" y="6578600"/>
            <a:ext cx="127000" cy="127000"/>
          </a:xfrm>
          <a:prstGeom prst="ellipse">
            <a:avLst/>
          </a:prstGeom>
          <a:solidFill>
            <a:srgbClr val="000000">
              <a:alpha val="2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81" name="Shape 1481"/>
          <p:cNvSpPr>
            <a:spLocks noGrp="1"/>
          </p:cNvSpPr>
          <p:nvPr>
            <p:ph type="body" sz="quarter" idx="13"/>
          </p:nvPr>
        </p:nvSpPr>
        <p:spPr>
          <a:xfrm>
            <a:off x="922085" y="1139949"/>
            <a:ext cx="6835527" cy="332486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rPr dirty="0"/>
              <a:t>CIMA SLIDES</a:t>
            </a:r>
          </a:p>
        </p:txBody>
      </p:sp>
      <p:sp>
        <p:nvSpPr>
          <p:cNvPr id="1482" name="Shape 1482"/>
          <p:cNvSpPr>
            <a:spLocks noGrp="1"/>
          </p:cNvSpPr>
          <p:nvPr>
            <p:ph type="body" sz="quarter" idx="14"/>
          </p:nvPr>
        </p:nvSpPr>
        <p:spPr>
          <a:xfrm>
            <a:off x="922085" y="5689599"/>
            <a:ext cx="6835527" cy="68580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r>
              <a:t>Lorem ipsum dolor sit amet, cons</a:t>
            </a:r>
          </a:p>
          <a:p>
            <a:pPr marL="0" indent="0">
              <a:spcBef>
                <a:spcPts val="0"/>
              </a:spcBef>
              <a:buSzTx/>
              <a:buNone/>
              <a:defRPr sz="2800">
                <a:latin typeface="Open Sans Bold"/>
                <a:ea typeface="Open Sans Bold"/>
                <a:cs typeface="Open Sans Bold"/>
                <a:sym typeface="Open Sans Bold"/>
              </a:defRPr>
            </a:pPr>
            <a:endParaRPr/>
          </a:p>
        </p:txBody>
      </p:sp>
      <p:sp>
        <p:nvSpPr>
          <p:cNvPr id="1483" name="Shape 1483"/>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FFFFFF"/>
                </a:solidFill>
                <a:latin typeface="Open Sans Bold"/>
                <a:ea typeface="Open Sans Bold"/>
                <a:cs typeface="Open Sans Bold"/>
                <a:sym typeface="Open Sans Bold"/>
              </a:defRPr>
            </a:pPr>
            <a:r>
              <a:t>Made by </a:t>
            </a:r>
            <a:r>
              <a:rPr u="sng"/>
              <a:t>MarketMe</a:t>
            </a:r>
          </a:p>
        </p:txBody>
      </p:sp>
      <p:sp>
        <p:nvSpPr>
          <p:cNvPr id="1484" name="Shape 1484"/>
          <p:cNvSpPr>
            <a:spLocks noGrp="1"/>
          </p:cNvSpPr>
          <p:nvPr>
            <p:ph type="body" idx="15"/>
          </p:nvPr>
        </p:nvSpPr>
        <p:spPr>
          <a:xfrm>
            <a:off x="8788960" y="-10404"/>
            <a:ext cx="15619880" cy="13736808"/>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grpSp>
        <p:nvGrpSpPr>
          <p:cNvPr id="1488" name="Group 1488"/>
          <p:cNvGrpSpPr/>
          <p:nvPr/>
        </p:nvGrpSpPr>
        <p:grpSpPr>
          <a:xfrm>
            <a:off x="-44052" y="-2471"/>
            <a:ext cx="24472103" cy="13720942"/>
            <a:chOff x="0" y="0"/>
            <a:chExt cx="24472101" cy="13720940"/>
          </a:xfrm>
        </p:grpSpPr>
        <p:sp>
          <p:nvSpPr>
            <p:cNvPr id="1485" name="Shape 1485"/>
            <p:cNvSpPr/>
            <p:nvPr/>
          </p:nvSpPr>
          <p:spPr>
            <a:xfrm>
              <a:off x="475423" y="417313"/>
              <a:ext cx="23521258" cy="12805878"/>
            </a:xfrm>
            <a:prstGeom prst="rect">
              <a:avLst/>
            </a:prstGeom>
            <a:noFill/>
            <a:ln w="12700" cap="flat">
              <a:solidFill>
                <a:srgbClr val="E4EAF1"/>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1486" name="Shape 1486"/>
            <p:cNvSpPr/>
            <p:nvPr/>
          </p:nvSpPr>
          <p:spPr>
            <a:xfrm>
              <a:off x="0" y="6824860"/>
              <a:ext cx="24472103" cy="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sp>
          <p:nvSpPr>
            <p:cNvPr id="1487" name="Shape 1487"/>
            <p:cNvSpPr/>
            <p:nvPr/>
          </p:nvSpPr>
          <p:spPr>
            <a:xfrm flipV="1">
              <a:off x="12236051" y="0"/>
              <a:ext cx="1" cy="1372094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grpSp>
      <p:sp>
        <p:nvSpPr>
          <p:cNvPr id="1489" name="Shape 1489"/>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1490" name="Shape 1490"/>
          <p:cNvSpPr>
            <a:spLocks noGrp="1"/>
          </p:cNvSpPr>
          <p:nvPr>
            <p:ph type="body" sz="quarter" idx="16"/>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1491" name="Shape 1491"/>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8">
    <p:spTree>
      <p:nvGrpSpPr>
        <p:cNvPr id="1" name=""/>
        <p:cNvGrpSpPr/>
        <p:nvPr/>
      </p:nvGrpSpPr>
      <p:grpSpPr>
        <a:xfrm>
          <a:off x="0" y="0"/>
          <a:ext cx="0" cy="0"/>
          <a:chOff x="0" y="0"/>
          <a:chExt cx="0" cy="0"/>
        </a:xfrm>
      </p:grpSpPr>
      <p:sp>
        <p:nvSpPr>
          <p:cNvPr id="1517" name="Shape 1517"/>
          <p:cNvSpPr>
            <a:spLocks noGrp="1"/>
          </p:cNvSpPr>
          <p:nvPr>
            <p:ph type="body" idx="13"/>
          </p:nvPr>
        </p:nvSpPr>
        <p:spPr>
          <a:xfrm>
            <a:off x="-25904" y="1698"/>
            <a:ext cx="24434744" cy="8847244"/>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1526" name="Shape 1526"/>
          <p:cNvSpPr>
            <a:spLocks noGrp="1"/>
          </p:cNvSpPr>
          <p:nvPr>
            <p:ph type="body" sz="quarter" idx="22"/>
          </p:nvPr>
        </p:nvSpPr>
        <p:spPr>
          <a:xfrm>
            <a:off x="12976662" y="9795050"/>
            <a:ext cx="10207778" cy="25146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a:t>
            </a:r>
          </a:p>
          <a:p>
            <a:pPr marL="0" indent="0">
              <a:spcBef>
                <a:spcPts val="0"/>
              </a:spcBef>
              <a:buSzTx/>
              <a:buNone/>
              <a:defRPr sz="2800">
                <a:latin typeface="Open Sans Bold"/>
                <a:ea typeface="Open Sans Bold"/>
                <a:cs typeface="Open Sans Bold"/>
                <a:sym typeface="Open Sans Bold"/>
              </a:defRPr>
            </a:pPr>
            <a:r>
              <a:t>Ut enim ad minim veniam, quis nostrud exercitation ullamco laboris nisi ut.</a:t>
            </a:r>
          </a:p>
        </p:txBody>
      </p:sp>
      <p:sp>
        <p:nvSpPr>
          <p:cNvPr id="1527" name="Shape 1527"/>
          <p:cNvSpPr>
            <a:spLocks noGrp="1"/>
          </p:cNvSpPr>
          <p:nvPr>
            <p:ph type="body" sz="quarter" idx="23"/>
          </p:nvPr>
        </p:nvSpPr>
        <p:spPr>
          <a:xfrm>
            <a:off x="1430085" y="7743189"/>
            <a:ext cx="7586570" cy="4757422"/>
          </a:xfrm>
          <a:prstGeom prst="rect">
            <a:avLst/>
          </a:prstGeom>
        </p:spPr>
        <p:txBody>
          <a:bodyPr>
            <a:spAutoFit/>
          </a:bodyPr>
          <a:lstStyle/>
          <a:p>
            <a:pPr marL="0" indent="0">
              <a:lnSpc>
                <a:spcPct val="80000"/>
              </a:lnSpc>
              <a:spcBef>
                <a:spcPts val="0"/>
              </a:spcBef>
              <a:buSzTx/>
              <a:buNone/>
              <a:defRPr sz="12000">
                <a:solidFill>
                  <a:srgbClr val="343941"/>
                </a:solidFill>
                <a:latin typeface="+mj-lt"/>
                <a:ea typeface="+mj-ea"/>
                <a:cs typeface="+mj-cs"/>
                <a:sym typeface="Work Sans"/>
              </a:defRPr>
            </a:pPr>
            <a:r>
              <a:t>CIMA SLIDES</a:t>
            </a:r>
          </a:p>
          <a:p>
            <a:pPr marL="0" indent="0">
              <a:lnSpc>
                <a:spcPct val="80000"/>
              </a:lnSpc>
              <a:spcBef>
                <a:spcPts val="0"/>
              </a:spcBef>
              <a:buSzTx/>
              <a:buNone/>
              <a:defRPr sz="12000">
                <a:solidFill>
                  <a:srgbClr val="343941"/>
                </a:solidFill>
                <a:latin typeface="+mj-lt"/>
                <a:ea typeface="+mj-ea"/>
                <a:cs typeface="+mj-cs"/>
                <a:sym typeface="Work Sans"/>
              </a:defRPr>
            </a:pPr>
            <a:r>
              <a:t>KEYNOTE</a:t>
            </a:r>
          </a:p>
        </p:txBody>
      </p:sp>
      <p:sp>
        <p:nvSpPr>
          <p:cNvPr id="1528" name="Shape 1528"/>
          <p:cNvSpPr>
            <a:spLocks noGrp="1"/>
          </p:cNvSpPr>
          <p:nvPr>
            <p:ph type="body" sz="quarter" idx="24"/>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1529" name="Shape 1529"/>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9">
    <p:spTree>
      <p:nvGrpSpPr>
        <p:cNvPr id="1" name=""/>
        <p:cNvGrpSpPr/>
        <p:nvPr/>
      </p:nvGrpSpPr>
      <p:grpSpPr>
        <a:xfrm>
          <a:off x="0" y="0"/>
          <a:ext cx="0" cy="0"/>
          <a:chOff x="0" y="0"/>
          <a:chExt cx="0" cy="0"/>
        </a:xfrm>
      </p:grpSpPr>
      <p:sp>
        <p:nvSpPr>
          <p:cNvPr id="17" name="Ellipse 16"/>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Triangle 17"/>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Ellipse 18"/>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Ellipse 22"/>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36" name="Shape 1536"/>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545" name="Shape 1545"/>
          <p:cNvSpPr>
            <a:spLocks noGrp="1"/>
          </p:cNvSpPr>
          <p:nvPr>
            <p:ph type="body" sz="half" idx="22"/>
          </p:nvPr>
        </p:nvSpPr>
        <p:spPr>
          <a:xfrm>
            <a:off x="1569655" y="2937757"/>
            <a:ext cx="9622222" cy="7746452"/>
          </a:xfrm>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3"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3"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5"/>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1"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a:blipFill>
            <a:blip r:embed="rId2" cstate="email">
              <a:extLst>
                <a:ext uri="{28A0092B-C50C-407E-A947-70E740481C1C}">
                  <a14:useLocalDpi xmlns:a14="http://schemas.microsoft.com/office/drawing/2010/main"/>
                </a:ext>
              </a:extLst>
            </a:blip>
            <a:stretch>
              <a:fillRect/>
            </a:stretch>
          </a:blip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47" name="Shape 1547"/>
          <p:cNvSpPr>
            <a:spLocks noGrp="1"/>
          </p:cNvSpPr>
          <p:nvPr>
            <p:ph type="body" sz="quarter" idx="24"/>
          </p:nvPr>
        </p:nvSpPr>
        <p:spPr>
          <a:xfrm>
            <a:off x="13078032" y="1012949"/>
            <a:ext cx="6835527" cy="332486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 SLIDES</a:t>
            </a:r>
          </a:p>
        </p:txBody>
      </p:sp>
      <p:sp>
        <p:nvSpPr>
          <p:cNvPr id="1548" name="Shape 1548"/>
          <p:cNvSpPr>
            <a:spLocks noGrp="1"/>
          </p:cNvSpPr>
          <p:nvPr>
            <p:ph type="body" sz="quarter" idx="25"/>
          </p:nvPr>
        </p:nvSpPr>
        <p:spPr>
          <a:xfrm>
            <a:off x="13078032" y="7429499"/>
            <a:ext cx="9246566" cy="54102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r>
              <a:t>Lorem ipsum dolor sit amet, cons</a:t>
            </a:r>
          </a:p>
          <a:p>
            <a:pPr marL="0" indent="0">
              <a:spcBef>
                <a:spcPts val="0"/>
              </a:spcBef>
              <a:buSzTx/>
              <a:buNone/>
              <a:defRPr sz="2800">
                <a:latin typeface="Open Sans Bold"/>
                <a:ea typeface="Open Sans Bold"/>
                <a:cs typeface="Open Sans Bold"/>
                <a:sym typeface="Open Sans Bold"/>
              </a:defRPr>
            </a:pPr>
            <a:endParaRPr/>
          </a:p>
        </p:txBody>
      </p:sp>
      <p:sp>
        <p:nvSpPr>
          <p:cNvPr id="1549" name="Shape 1549"/>
          <p:cNvSpPr>
            <a:spLocks noGrp="1"/>
          </p:cNvSpPr>
          <p:nvPr>
            <p:ph type="body" sz="quarter" idx="26"/>
          </p:nvPr>
        </p:nvSpPr>
        <p:spPr>
          <a:xfrm>
            <a:off x="13078032" y="4772404"/>
            <a:ext cx="9120779" cy="1968501"/>
          </a:xfrm>
          <a:prstGeom prst="rect">
            <a:avLst/>
          </a:prstGeom>
        </p:spPr>
        <p:txBody>
          <a:bodyPr>
            <a:spAutoFit/>
          </a:bodyPr>
          <a:lstStyle>
            <a:lvl1pPr marL="0" indent="0">
              <a:spcBef>
                <a:spcPts val="0"/>
              </a:spcBef>
              <a:buSzTx/>
              <a:buNone/>
              <a:defRPr sz="4200">
                <a:solidFill>
                  <a:srgbClr val="4385F6"/>
                </a:solidFill>
                <a:latin typeface="+mj-lt"/>
                <a:ea typeface="+mj-ea"/>
                <a:cs typeface="+mj-cs"/>
                <a:sym typeface="Work Sans"/>
              </a:defRPr>
            </a:lvl1pPr>
          </a:lstStyle>
          <a:p>
            <a:r>
              <a:t>Duis aute irure dolor in reprehenderit in voluptate velit esse cillum dolore.</a:t>
            </a:r>
          </a:p>
        </p:txBody>
      </p:sp>
      <p:sp>
        <p:nvSpPr>
          <p:cNvPr id="1550" name="Shape 1550"/>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pic>
        <p:nvPicPr>
          <p:cNvPr id="2" name="Imag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151437" y="5413983"/>
            <a:ext cx="2413000" cy="279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60">
    <p:spTree>
      <p:nvGrpSpPr>
        <p:cNvPr id="1" name=""/>
        <p:cNvGrpSpPr/>
        <p:nvPr/>
      </p:nvGrpSpPr>
      <p:grpSpPr>
        <a:xfrm>
          <a:off x="0" y="0"/>
          <a:ext cx="0" cy="0"/>
          <a:chOff x="0" y="0"/>
          <a:chExt cx="0" cy="0"/>
        </a:xfrm>
      </p:grpSpPr>
      <p:sp>
        <p:nvSpPr>
          <p:cNvPr id="17" name="Ellipse 16"/>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Triangle 17"/>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Ellipse 18"/>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Ellipse 22"/>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65" name="Shape 1565"/>
          <p:cNvSpPr>
            <a:spLocks noGrp="1"/>
          </p:cNvSpPr>
          <p:nvPr>
            <p:ph type="body" sz="half" idx="21"/>
          </p:nvPr>
        </p:nvSpPr>
        <p:spPr>
          <a:xfrm>
            <a:off x="12992755" y="2937757"/>
            <a:ext cx="9622223" cy="7746452"/>
          </a:xfrm>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3"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3"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5"/>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1"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a:blipFill>
            <a:blip r:embed="rId2" cstate="email">
              <a:extLst>
                <a:ext uri="{28A0092B-C50C-407E-A947-70E740481C1C}">
                  <a14:useLocalDpi xmlns:a14="http://schemas.microsoft.com/office/drawing/2010/main"/>
                </a:ext>
              </a:extLst>
            </a:blip>
            <a:stretch>
              <a:fillRect/>
            </a:stretch>
          </a:blip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67" name="Shape 1567"/>
          <p:cNvSpPr>
            <a:spLocks noGrp="1"/>
          </p:cNvSpPr>
          <p:nvPr>
            <p:ph type="body" sz="quarter" idx="23"/>
          </p:nvPr>
        </p:nvSpPr>
        <p:spPr>
          <a:xfrm>
            <a:off x="1993225" y="1012949"/>
            <a:ext cx="6835527" cy="332486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 SLIDES</a:t>
            </a:r>
          </a:p>
        </p:txBody>
      </p:sp>
      <p:sp>
        <p:nvSpPr>
          <p:cNvPr id="1568" name="Shape 1568"/>
          <p:cNvSpPr>
            <a:spLocks noGrp="1"/>
          </p:cNvSpPr>
          <p:nvPr>
            <p:ph type="body" sz="quarter" idx="24"/>
          </p:nvPr>
        </p:nvSpPr>
        <p:spPr>
          <a:xfrm>
            <a:off x="1993225" y="7429499"/>
            <a:ext cx="9246565" cy="54102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r>
              <a:t>Lorem ipsum dolor sit amet, cons</a:t>
            </a:r>
          </a:p>
          <a:p>
            <a:pPr marL="0" indent="0">
              <a:spcBef>
                <a:spcPts val="0"/>
              </a:spcBef>
              <a:buSzTx/>
              <a:buNone/>
              <a:defRPr sz="2800">
                <a:latin typeface="Open Sans Bold"/>
                <a:ea typeface="Open Sans Bold"/>
                <a:cs typeface="Open Sans Bold"/>
                <a:sym typeface="Open Sans Bold"/>
              </a:defRPr>
            </a:pPr>
            <a:endParaRPr/>
          </a:p>
        </p:txBody>
      </p:sp>
      <p:sp>
        <p:nvSpPr>
          <p:cNvPr id="1569" name="Shape 1569"/>
          <p:cNvSpPr>
            <a:spLocks noGrp="1"/>
          </p:cNvSpPr>
          <p:nvPr>
            <p:ph type="body" sz="quarter" idx="25"/>
          </p:nvPr>
        </p:nvSpPr>
        <p:spPr>
          <a:xfrm>
            <a:off x="1993225" y="4772404"/>
            <a:ext cx="9120779" cy="1968501"/>
          </a:xfrm>
          <a:prstGeom prst="rect">
            <a:avLst/>
          </a:prstGeom>
        </p:spPr>
        <p:txBody>
          <a:bodyPr>
            <a:spAutoFit/>
          </a:bodyPr>
          <a:lstStyle>
            <a:lvl1pPr marL="0" indent="0">
              <a:spcBef>
                <a:spcPts val="0"/>
              </a:spcBef>
              <a:buSzTx/>
              <a:buNone/>
              <a:defRPr sz="4200">
                <a:solidFill>
                  <a:srgbClr val="4385F6"/>
                </a:solidFill>
                <a:latin typeface="+mj-lt"/>
                <a:ea typeface="+mj-ea"/>
                <a:cs typeface="+mj-cs"/>
                <a:sym typeface="Work Sans"/>
              </a:defRPr>
            </a:lvl1pPr>
          </a:lstStyle>
          <a:p>
            <a:r>
              <a:t>Duis aute irure dolor in reprehenderit in voluptate velit esse cillum dolore.</a:t>
            </a:r>
          </a:p>
        </p:txBody>
      </p:sp>
      <p:sp>
        <p:nvSpPr>
          <p:cNvPr id="1570" name="Shape 1570"/>
          <p:cNvSpPr>
            <a:spLocks noGrp="1"/>
          </p:cNvSpPr>
          <p:nvPr>
            <p:ph type="body" sz="quarter" idx="26"/>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571" name="Shape 1571"/>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pic>
        <p:nvPicPr>
          <p:cNvPr id="2" name="Imag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6685216" y="5413983"/>
            <a:ext cx="2413000" cy="279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r>
              <a:t>Texte du titre</a:t>
            </a:r>
          </a:p>
        </p:txBody>
      </p:sp>
      <p:sp>
        <p:nvSpPr>
          <p:cNvPr id="67" name="Shape 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61">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78" name="Shape 1578"/>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1579" name="Shape 1579"/>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0" name="Shape 1580"/>
          <p:cNvSpPr/>
          <p:nvPr/>
        </p:nvSpPr>
        <p:spPr>
          <a:xfrm>
            <a:off x="2667000" y="60706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1" name="Shape 1581"/>
          <p:cNvSpPr/>
          <p:nvPr/>
        </p:nvSpPr>
        <p:spPr>
          <a:xfrm>
            <a:off x="4445000" y="9512300"/>
            <a:ext cx="127000" cy="1270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2" name="Shape 1582"/>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3" name="Shape 1583"/>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4" name="Shape 1584"/>
          <p:cNvSpPr/>
          <p:nvPr/>
        </p:nvSpPr>
        <p:spPr>
          <a:xfrm>
            <a:off x="15189200" y="100584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5" name="Shape 1585"/>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6" name="Shape 1586"/>
          <p:cNvSpPr>
            <a:spLocks noGrp="1"/>
          </p:cNvSpPr>
          <p:nvPr>
            <p:ph type="body" sz="half" idx="14"/>
          </p:nvPr>
        </p:nvSpPr>
        <p:spPr>
          <a:xfrm>
            <a:off x="1592486" y="2421890"/>
            <a:ext cx="12331888" cy="7068821"/>
          </a:xfrm>
          <a:prstGeom prst="rect">
            <a:avLst/>
          </a:prstGeom>
        </p:spPr>
        <p:txBody>
          <a:bodyPr>
            <a:spAutoFit/>
          </a:bodyPr>
          <a:lstStyle/>
          <a:p>
            <a:pPr marL="0" indent="0">
              <a:lnSpc>
                <a:spcPct val="80000"/>
              </a:lnSpc>
              <a:spcBef>
                <a:spcPts val="0"/>
              </a:spcBef>
              <a:buSzTx/>
              <a:buNone/>
              <a:defRPr sz="18000">
                <a:solidFill>
                  <a:srgbClr val="FFFFFF"/>
                </a:solidFill>
                <a:latin typeface="+mj-lt"/>
                <a:ea typeface="+mj-ea"/>
                <a:cs typeface="+mj-cs"/>
                <a:sym typeface="Work Sans"/>
              </a:defRPr>
            </a:pPr>
            <a:r>
              <a:t>CIMA </a:t>
            </a:r>
          </a:p>
          <a:p>
            <a:pPr marL="0" indent="0">
              <a:lnSpc>
                <a:spcPct val="80000"/>
              </a:lnSpc>
              <a:spcBef>
                <a:spcPts val="0"/>
              </a:spcBef>
              <a:buSzTx/>
              <a:buNone/>
              <a:defRPr sz="18000">
                <a:solidFill>
                  <a:srgbClr val="FFFFFF"/>
                </a:solidFill>
                <a:latin typeface="+mj-lt"/>
                <a:ea typeface="+mj-ea"/>
                <a:cs typeface="+mj-cs"/>
                <a:sym typeface="Work Sans"/>
              </a:defRPr>
            </a:pPr>
            <a:r>
              <a:t>SLIDES</a:t>
            </a:r>
          </a:p>
          <a:p>
            <a:pPr marL="0" indent="0">
              <a:lnSpc>
                <a:spcPct val="80000"/>
              </a:lnSpc>
              <a:spcBef>
                <a:spcPts val="0"/>
              </a:spcBef>
              <a:buSzTx/>
              <a:buNone/>
              <a:defRPr sz="18000">
                <a:solidFill>
                  <a:srgbClr val="FFFFFF"/>
                </a:solidFill>
                <a:latin typeface="+mj-lt"/>
                <a:ea typeface="+mj-ea"/>
                <a:cs typeface="+mj-cs"/>
                <a:sym typeface="Work Sans"/>
              </a:defRPr>
            </a:pPr>
            <a:r>
              <a:t>KEYNOTE.</a:t>
            </a:r>
          </a:p>
        </p:txBody>
      </p:sp>
      <p:sp>
        <p:nvSpPr>
          <p:cNvPr id="1587" name="Shape 1587"/>
          <p:cNvSpPr/>
          <p:nvPr/>
        </p:nvSpPr>
        <p:spPr>
          <a:xfrm>
            <a:off x="11614270" y="8722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8" name="Shape 1588"/>
          <p:cNvSpPr>
            <a:spLocks noGrp="1"/>
          </p:cNvSpPr>
          <p:nvPr>
            <p:ph type="body" sz="quarter" idx="15"/>
          </p:nvPr>
        </p:nvSpPr>
        <p:spPr>
          <a:xfrm>
            <a:off x="1592486" y="9948189"/>
            <a:ext cx="9120779" cy="1968501"/>
          </a:xfrm>
          <a:prstGeom prst="rect">
            <a:avLst/>
          </a:prstGeom>
        </p:spPr>
        <p:txBody>
          <a:bodyPr>
            <a:spAutoFit/>
          </a:bodyPr>
          <a:lstStyle>
            <a:lvl1pPr marL="0" indent="0">
              <a:spcBef>
                <a:spcPts val="0"/>
              </a:spcBef>
              <a:buSzTx/>
              <a:buNone/>
              <a:defRPr sz="4200">
                <a:solidFill>
                  <a:srgbClr val="FFFFFF"/>
                </a:solidFill>
                <a:latin typeface="+mj-lt"/>
                <a:ea typeface="+mj-ea"/>
                <a:cs typeface="+mj-cs"/>
                <a:sym typeface="Work Sans"/>
              </a:defRPr>
            </a:lvl1pPr>
          </a:lstStyle>
          <a:p>
            <a:r>
              <a:t>Duis aute irure dolor in reprehenderit in voluptate velit esse cillum dolore.</a:t>
            </a:r>
          </a:p>
        </p:txBody>
      </p:sp>
      <p:sp>
        <p:nvSpPr>
          <p:cNvPr id="1589" name="Shape 1589"/>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6" name="Shape 1596"/>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1604" name="Shape 1604"/>
          <p:cNvSpPr/>
          <p:nvPr/>
        </p:nvSpPr>
        <p:spPr>
          <a:xfrm>
            <a:off x="11614270" y="8722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05" name="Shape 1605"/>
          <p:cNvSpPr>
            <a:spLocks noGrp="1"/>
          </p:cNvSpPr>
          <p:nvPr>
            <p:ph type="body" sz="half" idx="21"/>
          </p:nvPr>
        </p:nvSpPr>
        <p:spPr>
          <a:xfrm>
            <a:off x="7268960" y="7910938"/>
            <a:ext cx="15356821" cy="4445001"/>
          </a:xfrm>
          <a:prstGeom prst="rect">
            <a:avLst/>
          </a:prstGeom>
        </p:spPr>
        <p:txBody>
          <a:bodyPr>
            <a:spAutoFit/>
          </a:bodyPr>
          <a:lstStyle/>
          <a:p>
            <a:pPr marL="0" indent="0">
              <a:spcBef>
                <a:spcPts val="0"/>
              </a:spcBef>
              <a:buSzTx/>
              <a:buNone/>
              <a:defRPr sz="2800">
                <a:solidFill>
                  <a:srgbClr val="FFFFFF"/>
                </a:solidFill>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a:t>
            </a:r>
          </a:p>
          <a:p>
            <a:pPr marL="0" indent="0">
              <a:spcBef>
                <a:spcPts val="0"/>
              </a:spcBef>
              <a:buSzTx/>
              <a:buNone/>
              <a:defRPr sz="2800">
                <a:solidFill>
                  <a:srgbClr val="FFFFFF"/>
                </a:solidFill>
                <a:latin typeface="Open Sans Bold"/>
                <a:ea typeface="Open Sans Bold"/>
                <a:cs typeface="Open Sans Bold"/>
                <a:sym typeface="Open Sans Bold"/>
              </a:defRPr>
            </a:pPr>
            <a:endParaRPr/>
          </a:p>
          <a:p>
            <a:pPr marL="0" indent="0">
              <a:spcBef>
                <a:spcPts val="0"/>
              </a:spcBef>
              <a:buSzTx/>
              <a:buNone/>
              <a:defRPr sz="2800">
                <a:solidFill>
                  <a:srgbClr val="FFFFFF"/>
                </a:solidFill>
                <a:latin typeface="Open Sans Bold"/>
                <a:ea typeface="Open Sans Bold"/>
                <a:cs typeface="Open Sans Bold"/>
                <a:sym typeface="Open Sans Bold"/>
              </a:defRPr>
            </a:pPr>
            <a:r>
              <a:t>Duis aute irure dolor in reprehenderit in voluptate velit esse cillum dolore eu fugiat nulla pariatur. </a:t>
            </a:r>
          </a:p>
          <a:p>
            <a:pPr marL="0" indent="0">
              <a:spcBef>
                <a:spcPts val="0"/>
              </a:spcBef>
              <a:buSzTx/>
              <a:buNone/>
              <a:defRPr sz="2800">
                <a:solidFill>
                  <a:srgbClr val="FFFFFF"/>
                </a:solidFill>
                <a:latin typeface="Open Sans Bold"/>
                <a:ea typeface="Open Sans Bold"/>
                <a:cs typeface="Open Sans Bold"/>
                <a:sym typeface="Open Sans Bold"/>
              </a:defRPr>
            </a:pPr>
            <a:r>
              <a:t>Lorem ipsum dolor sit amet, cons</a:t>
            </a:r>
          </a:p>
          <a:p>
            <a:pPr marL="0" indent="0">
              <a:spcBef>
                <a:spcPts val="0"/>
              </a:spcBef>
              <a:buSzTx/>
              <a:buNone/>
              <a:defRPr sz="2800">
                <a:solidFill>
                  <a:srgbClr val="FFFFFF"/>
                </a:solidFill>
                <a:latin typeface="Open Sans Bold"/>
                <a:ea typeface="Open Sans Bold"/>
                <a:cs typeface="Open Sans Bold"/>
                <a:sym typeface="Open Sans Bold"/>
              </a:defRPr>
            </a:pPr>
            <a:endParaRPr/>
          </a:p>
        </p:txBody>
      </p:sp>
      <p:sp>
        <p:nvSpPr>
          <p:cNvPr id="1606" name="Shape 1606"/>
          <p:cNvSpPr>
            <a:spLocks noGrp="1"/>
          </p:cNvSpPr>
          <p:nvPr>
            <p:ph type="body" sz="quarter" idx="22"/>
          </p:nvPr>
        </p:nvSpPr>
        <p:spPr>
          <a:xfrm>
            <a:off x="3583983" y="6506631"/>
            <a:ext cx="2247536" cy="1892301"/>
          </a:xfrm>
          <a:prstGeom prst="rect">
            <a:avLst/>
          </a:prstGeom>
        </p:spPr>
        <p:txBody>
          <a:bodyPr>
            <a:spAutoFit/>
          </a:bodyPr>
          <a:lstStyle>
            <a:lvl1pPr marL="0" indent="0">
              <a:lnSpc>
                <a:spcPct val="90000"/>
              </a:lnSpc>
              <a:spcBef>
                <a:spcPts val="0"/>
              </a:spcBef>
              <a:buSzTx/>
              <a:buNone/>
              <a:defRPr sz="12000">
                <a:solidFill>
                  <a:srgbClr val="FFFFFF"/>
                </a:solidFill>
                <a:latin typeface="+mj-lt"/>
                <a:ea typeface="+mj-ea"/>
                <a:cs typeface="+mj-cs"/>
                <a:sym typeface="Work Sans"/>
              </a:defRPr>
            </a:lvl1pPr>
          </a:lstStyle>
          <a:p>
            <a:r>
              <a:t>01.</a:t>
            </a:r>
          </a:p>
        </p:txBody>
      </p:sp>
      <p:sp>
        <p:nvSpPr>
          <p:cNvPr id="1607" name="Shape 1607"/>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608" name="Shape 1608"/>
          <p:cNvSpPr/>
          <p:nvPr/>
        </p:nvSpPr>
        <p:spPr>
          <a:xfrm>
            <a:off x="7021764" y="2646198"/>
            <a:ext cx="13865048" cy="51930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defRPr sz="18000">
                <a:solidFill>
                  <a:srgbClr val="FFFFFF"/>
                </a:solidFill>
                <a:latin typeface="+mj-lt"/>
                <a:ea typeface="+mj-ea"/>
                <a:cs typeface="+mj-cs"/>
                <a:sym typeface="Work Sans"/>
              </a:defRPr>
            </a:pPr>
            <a:r>
              <a:t>CIMA </a:t>
            </a:r>
          </a:p>
          <a:p>
            <a:pPr algn="l">
              <a:lnSpc>
                <a:spcPct val="90000"/>
              </a:lnSpc>
              <a:defRPr sz="18000">
                <a:solidFill>
                  <a:srgbClr val="FFFFFF"/>
                </a:solidFill>
                <a:latin typeface="+mj-lt"/>
                <a:ea typeface="+mj-ea"/>
                <a:cs typeface="+mj-cs"/>
                <a:sym typeface="Work Sans"/>
              </a:defRPr>
            </a:pPr>
            <a:r>
              <a:t>SLIDES.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3">
    <p:spTree>
      <p:nvGrpSpPr>
        <p:cNvPr id="1" name=""/>
        <p:cNvGrpSpPr/>
        <p:nvPr/>
      </p:nvGrpSpPr>
      <p:grpSpPr>
        <a:xfrm>
          <a:off x="0" y="0"/>
          <a:ext cx="0" cy="0"/>
          <a:chOff x="0" y="0"/>
          <a:chExt cx="0" cy="0"/>
        </a:xfrm>
      </p:grpSpPr>
      <p:sp>
        <p:nvSpPr>
          <p:cNvPr id="18" name="Ellipse 17"/>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 name="Rectangle 1"/>
          <p:cNvSpPr/>
          <p:nvPr userDrawn="1"/>
        </p:nvSpPr>
        <p:spPr>
          <a:xfrm>
            <a:off x="0" y="0"/>
            <a:ext cx="12230100" cy="13716000"/>
          </a:xfrm>
          <a:prstGeom prst="rect">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16" name="Shape 1616"/>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625" name="Shape 1625"/>
          <p:cNvSpPr>
            <a:spLocks noGrp="1"/>
          </p:cNvSpPr>
          <p:nvPr>
            <p:ph type="body" sz="quarter" idx="22"/>
          </p:nvPr>
        </p:nvSpPr>
        <p:spPr>
          <a:xfrm>
            <a:off x="13776907" y="6475420"/>
            <a:ext cx="8870165" cy="762001"/>
          </a:xfrm>
          <a:prstGeom prst="rect">
            <a:avLst/>
          </a:prstGeom>
          <a:solidFill>
            <a:srgbClr val="4385F6"/>
          </a:solidFill>
        </p:spPr>
        <p:txBody>
          <a:bodyPr>
            <a:noAutofit/>
          </a:bodyPr>
          <a:lstStyle/>
          <a:p>
            <a:pPr marL="0" indent="0" algn="ctr">
              <a:spcBef>
                <a:spcPts val="0"/>
              </a:spcBef>
              <a:buSzTx/>
              <a:buNone/>
              <a:defRPr sz="3200">
                <a:solidFill>
                  <a:srgbClr val="4385F6"/>
                </a:solidFill>
                <a:latin typeface="+mn-lt"/>
                <a:ea typeface="+mn-ea"/>
                <a:cs typeface="+mn-cs"/>
                <a:sym typeface="Helvetica Light"/>
              </a:defRPr>
            </a:pPr>
            <a:endParaRPr/>
          </a:p>
        </p:txBody>
      </p:sp>
      <p:sp>
        <p:nvSpPr>
          <p:cNvPr id="1627" name="Shape 1627"/>
          <p:cNvSpPr>
            <a:spLocks noGrp="1"/>
          </p:cNvSpPr>
          <p:nvPr>
            <p:ph type="body" sz="quarter" idx="24"/>
          </p:nvPr>
        </p:nvSpPr>
        <p:spPr>
          <a:xfrm>
            <a:off x="14256284" y="5886449"/>
            <a:ext cx="8126636" cy="1892301"/>
          </a:xfrm>
          <a:prstGeom prst="rect">
            <a:avLst/>
          </a:prstGeom>
        </p:spPr>
        <p:txBody>
          <a:bodyPr>
            <a:spAutoFit/>
          </a:bodyPr>
          <a:lstStyle>
            <a:lvl1pPr marL="0" indent="0">
              <a:lnSpc>
                <a:spcPct val="90000"/>
              </a:lnSpc>
              <a:spcBef>
                <a:spcPts val="0"/>
              </a:spcBef>
              <a:buSzTx/>
              <a:buNone/>
              <a:defRPr sz="12000">
                <a:solidFill>
                  <a:srgbClr val="343941"/>
                </a:solidFill>
                <a:latin typeface="+mj-lt"/>
                <a:ea typeface="+mj-ea"/>
                <a:cs typeface="+mj-cs"/>
                <a:sym typeface="Work Sans"/>
              </a:defRPr>
            </a:lvl1pPr>
          </a:lstStyle>
          <a:p>
            <a:r>
              <a:t>SUMMARY</a:t>
            </a:r>
          </a:p>
        </p:txBody>
      </p:sp>
      <p:sp>
        <p:nvSpPr>
          <p:cNvPr id="1628" name="Shape 1628"/>
          <p:cNvSpPr>
            <a:spLocks noGrp="1"/>
          </p:cNvSpPr>
          <p:nvPr>
            <p:ph type="body" sz="quarter" idx="25"/>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629" name="Shape 1629"/>
          <p:cNvSpPr>
            <a:spLocks noGrp="1"/>
          </p:cNvSpPr>
          <p:nvPr>
            <p:ph type="body" sz="quarter" idx="26"/>
          </p:nvPr>
        </p:nvSpPr>
        <p:spPr>
          <a:xfrm>
            <a:off x="3062097" y="2790824"/>
            <a:ext cx="5027753" cy="8159751"/>
          </a:xfrm>
          <a:prstGeom prst="rect">
            <a:avLst/>
          </a:prstGeom>
        </p:spPr>
        <p:txBody>
          <a:bodyPr>
            <a:spAutoFit/>
          </a:bodyPr>
          <a:lstStyle/>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Welcome</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About</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Portfolio</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Speakers</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Team</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Key numbers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4">
    <p:bg>
      <p:bgPr>
        <a:solidFill>
          <a:srgbClr val="59D2B0"/>
        </a:solidFill>
        <a:effectLst/>
      </p:bgPr>
    </p:bg>
    <p:spTree>
      <p:nvGrpSpPr>
        <p:cNvPr id="1" name=""/>
        <p:cNvGrpSpPr/>
        <p:nvPr/>
      </p:nvGrpSpPr>
      <p:grpSpPr>
        <a:xfrm>
          <a:off x="0" y="0"/>
          <a:ext cx="0" cy="0"/>
          <a:chOff x="0" y="0"/>
          <a:chExt cx="0" cy="0"/>
        </a:xfrm>
      </p:grpSpPr>
      <p:sp>
        <p:nvSpPr>
          <p:cNvPr id="16" name="Ellipse 15"/>
          <p:cNvSpPr/>
          <p:nvPr userDrawn="1"/>
        </p:nvSpPr>
        <p:spPr>
          <a:xfrm>
            <a:off x="16537273" y="6579669"/>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userDrawn="1"/>
        </p:nvSpPr>
        <p:spPr>
          <a:xfrm>
            <a:off x="20165060" y="50419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userDrawn="1"/>
        </p:nvSpPr>
        <p:spPr>
          <a:xfrm>
            <a:off x="15346317" y="10011963"/>
            <a:ext cx="385096" cy="385096"/>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21128736" y="104648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2505610" y="6037730"/>
            <a:ext cx="475129" cy="475129"/>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4424057" y="9512300"/>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7846060" y="7738928"/>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36" name="Shape 1636"/>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637" name="Shape 1637"/>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1647" name="Shape 1647"/>
          <p:cNvSpPr>
            <a:spLocks noGrp="1"/>
          </p:cNvSpPr>
          <p:nvPr>
            <p:ph type="body" sz="quarter" idx="23"/>
          </p:nvPr>
        </p:nvSpPr>
        <p:spPr>
          <a:xfrm>
            <a:off x="1462270" y="5946083"/>
            <a:ext cx="12460566" cy="2781301"/>
          </a:xfrm>
          <a:prstGeom prst="rect">
            <a:avLst/>
          </a:prstGeom>
        </p:spPr>
        <p:txBody>
          <a:bodyPr>
            <a:spAutoFit/>
          </a:bodyPr>
          <a:lstStyle>
            <a:lvl1pPr marL="0" indent="0">
              <a:lnSpc>
                <a:spcPct val="90000"/>
              </a:lnSpc>
              <a:spcBef>
                <a:spcPts val="0"/>
              </a:spcBef>
              <a:buSzTx/>
              <a:buNone/>
              <a:defRPr sz="18000">
                <a:solidFill>
                  <a:srgbClr val="FFFFFF"/>
                </a:solidFill>
                <a:latin typeface="+mj-lt"/>
                <a:ea typeface="+mj-ea"/>
                <a:cs typeface="+mj-cs"/>
                <a:sym typeface="Work Sans"/>
              </a:defRPr>
            </a:lvl1pPr>
          </a:lstStyle>
          <a:p>
            <a:r>
              <a:t>SUMMARY.</a:t>
            </a:r>
          </a:p>
        </p:txBody>
      </p:sp>
      <p:sp>
        <p:nvSpPr>
          <p:cNvPr id="1648" name="Shape 1648"/>
          <p:cNvSpPr>
            <a:spLocks noGrp="1"/>
          </p:cNvSpPr>
          <p:nvPr>
            <p:ph type="body" sz="quarter" idx="24"/>
          </p:nvPr>
        </p:nvSpPr>
        <p:spPr>
          <a:xfrm>
            <a:off x="17466257" y="2752724"/>
            <a:ext cx="5027753" cy="8159751"/>
          </a:xfrm>
          <a:prstGeom prst="rect">
            <a:avLst/>
          </a:prstGeom>
        </p:spPr>
        <p:txBody>
          <a:bodyPr>
            <a:spAutoFit/>
          </a:bodyPr>
          <a:lstStyle/>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Welcome</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About</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Portfolio</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Speakers</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Team</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Key numbers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5">
    <p:bg>
      <p:bgPr>
        <a:solidFill>
          <a:srgbClr val="4385F6"/>
        </a:solidFill>
        <a:effectLst/>
      </p:bgPr>
    </p:bg>
    <p:spTree>
      <p:nvGrpSpPr>
        <p:cNvPr id="1" name=""/>
        <p:cNvGrpSpPr/>
        <p:nvPr/>
      </p:nvGrpSpPr>
      <p:grpSpPr>
        <a:xfrm>
          <a:off x="0" y="0"/>
          <a:ext cx="0" cy="0"/>
          <a:chOff x="0" y="0"/>
          <a:chExt cx="0" cy="0"/>
        </a:xfrm>
      </p:grpSpPr>
      <p:sp>
        <p:nvSpPr>
          <p:cNvPr id="1656" name="Shape 1656"/>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657" name="Shape 1657"/>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1667" name="Shape 1667"/>
          <p:cNvSpPr>
            <a:spLocks noGrp="1"/>
          </p:cNvSpPr>
          <p:nvPr>
            <p:ph type="body" sz="quarter" idx="23"/>
          </p:nvPr>
        </p:nvSpPr>
        <p:spPr>
          <a:xfrm>
            <a:off x="1240729" y="6037730"/>
            <a:ext cx="12397031" cy="2781301"/>
          </a:xfrm>
          <a:prstGeom prst="rect">
            <a:avLst/>
          </a:prstGeom>
        </p:spPr>
        <p:txBody>
          <a:bodyPr>
            <a:spAutoFit/>
          </a:bodyPr>
          <a:lstStyle>
            <a:lvl1pPr marL="0" indent="0">
              <a:lnSpc>
                <a:spcPct val="90000"/>
              </a:lnSpc>
              <a:spcBef>
                <a:spcPts val="0"/>
              </a:spcBef>
              <a:buSzTx/>
              <a:buNone/>
              <a:defRPr sz="18000">
                <a:solidFill>
                  <a:srgbClr val="FFFFFF"/>
                </a:solidFill>
                <a:latin typeface="+mj-lt"/>
                <a:ea typeface="+mj-ea"/>
                <a:cs typeface="+mj-cs"/>
                <a:sym typeface="Work Sans"/>
              </a:defRPr>
            </a:lvl1pPr>
          </a:lstStyle>
          <a:p>
            <a:r>
              <a:t>SUMMARY.</a:t>
            </a:r>
          </a:p>
        </p:txBody>
      </p:sp>
      <p:sp>
        <p:nvSpPr>
          <p:cNvPr id="1668" name="Shape 1668"/>
          <p:cNvSpPr>
            <a:spLocks noGrp="1"/>
          </p:cNvSpPr>
          <p:nvPr>
            <p:ph type="body" sz="quarter" idx="24"/>
          </p:nvPr>
        </p:nvSpPr>
        <p:spPr>
          <a:xfrm>
            <a:off x="16323257" y="4244975"/>
            <a:ext cx="5027753" cy="5175251"/>
          </a:xfrm>
          <a:prstGeom prst="rect">
            <a:avLst/>
          </a:prstGeom>
        </p:spPr>
        <p:txBody>
          <a:bodyPr>
            <a:spAutoFit/>
          </a:bodyPr>
          <a:lstStyle/>
          <a:p>
            <a:pPr marL="0" indent="0" defTabSz="914400">
              <a:lnSpc>
                <a:spcPct val="150000"/>
              </a:lnSpc>
              <a:spcBef>
                <a:spcPts val="0"/>
              </a:spcBef>
              <a:buSzTx/>
              <a:buNone/>
              <a:defRPr sz="4000">
                <a:solidFill>
                  <a:srgbClr val="FFFFFF"/>
                </a:solidFill>
                <a:latin typeface="+mj-lt"/>
                <a:ea typeface="+mj-ea"/>
                <a:cs typeface="+mj-cs"/>
                <a:sym typeface="Work Sans"/>
              </a:defRPr>
            </a:pPr>
            <a:r>
              <a:t>Welcome</a:t>
            </a:r>
          </a:p>
          <a:p>
            <a:pPr marL="0" indent="0" defTabSz="914400">
              <a:lnSpc>
                <a:spcPct val="150000"/>
              </a:lnSpc>
              <a:spcBef>
                <a:spcPts val="0"/>
              </a:spcBef>
              <a:buSzTx/>
              <a:buNone/>
              <a:defRPr sz="4000">
                <a:solidFill>
                  <a:srgbClr val="FFFFFF"/>
                </a:solidFill>
                <a:latin typeface="+mj-lt"/>
                <a:ea typeface="+mj-ea"/>
                <a:cs typeface="+mj-cs"/>
                <a:sym typeface="Work Sans"/>
              </a:defRPr>
            </a:pPr>
            <a:r>
              <a:t>About</a:t>
            </a:r>
          </a:p>
          <a:p>
            <a:pPr marL="0" indent="0" defTabSz="914400">
              <a:lnSpc>
                <a:spcPct val="150000"/>
              </a:lnSpc>
              <a:spcBef>
                <a:spcPts val="0"/>
              </a:spcBef>
              <a:buSzTx/>
              <a:buNone/>
              <a:defRPr sz="4000">
                <a:solidFill>
                  <a:srgbClr val="FFFFFF"/>
                </a:solidFill>
                <a:latin typeface="+mj-lt"/>
                <a:ea typeface="+mj-ea"/>
                <a:cs typeface="+mj-cs"/>
                <a:sym typeface="Work Sans"/>
              </a:defRPr>
            </a:pPr>
            <a:r>
              <a:t>Portfolio</a:t>
            </a:r>
          </a:p>
          <a:p>
            <a:pPr marL="0" indent="0" defTabSz="914400">
              <a:lnSpc>
                <a:spcPct val="150000"/>
              </a:lnSpc>
              <a:spcBef>
                <a:spcPts val="0"/>
              </a:spcBef>
              <a:buSzTx/>
              <a:buNone/>
              <a:defRPr sz="4000">
                <a:solidFill>
                  <a:srgbClr val="FFFFFF"/>
                </a:solidFill>
                <a:latin typeface="+mj-lt"/>
                <a:ea typeface="+mj-ea"/>
                <a:cs typeface="+mj-cs"/>
                <a:sym typeface="Work Sans"/>
              </a:defRPr>
            </a:pPr>
            <a:r>
              <a:t>Speakers</a:t>
            </a:r>
          </a:p>
          <a:p>
            <a:pPr marL="0" indent="0" defTabSz="914400">
              <a:lnSpc>
                <a:spcPct val="150000"/>
              </a:lnSpc>
              <a:spcBef>
                <a:spcPts val="0"/>
              </a:spcBef>
              <a:buSzTx/>
              <a:buNone/>
              <a:defRPr sz="4000">
                <a:solidFill>
                  <a:srgbClr val="FFFFFF"/>
                </a:solidFill>
                <a:latin typeface="+mj-lt"/>
                <a:ea typeface="+mj-ea"/>
                <a:cs typeface="+mj-cs"/>
                <a:sym typeface="Work Sans"/>
              </a:defRPr>
            </a:pPr>
            <a:r>
              <a:t>Team</a:t>
            </a:r>
          </a:p>
          <a:p>
            <a:pPr marL="0" indent="0" defTabSz="914400">
              <a:lnSpc>
                <a:spcPct val="150000"/>
              </a:lnSpc>
              <a:spcBef>
                <a:spcPts val="0"/>
              </a:spcBef>
              <a:buSzTx/>
              <a:buNone/>
              <a:defRPr sz="4000">
                <a:solidFill>
                  <a:srgbClr val="FFFFFF"/>
                </a:solidFill>
                <a:latin typeface="+mj-lt"/>
                <a:ea typeface="+mj-ea"/>
                <a:cs typeface="+mj-cs"/>
                <a:sym typeface="Work Sans"/>
              </a:defRPr>
            </a:pPr>
            <a:r>
              <a:t>Key numbers</a:t>
            </a:r>
          </a:p>
        </p:txBody>
      </p:sp>
      <p:sp>
        <p:nvSpPr>
          <p:cNvPr id="18" name="Ellipse 17"/>
          <p:cNvSpPr/>
          <p:nvPr userDrawn="1"/>
        </p:nvSpPr>
        <p:spPr>
          <a:xfrm>
            <a:off x="2505610" y="6037730"/>
            <a:ext cx="475129" cy="475129"/>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Ellipse 18"/>
          <p:cNvSpPr/>
          <p:nvPr userDrawn="1"/>
        </p:nvSpPr>
        <p:spPr>
          <a:xfrm>
            <a:off x="4424057" y="9512300"/>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userDrawn="1"/>
        </p:nvSpPr>
        <p:spPr>
          <a:xfrm>
            <a:off x="7846060" y="7738928"/>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Ellipse 20"/>
          <p:cNvSpPr/>
          <p:nvPr userDrawn="1"/>
        </p:nvSpPr>
        <p:spPr>
          <a:xfrm>
            <a:off x="16537273" y="6579669"/>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20165060" y="50419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Ellipse 22"/>
          <p:cNvSpPr/>
          <p:nvPr userDrawn="1"/>
        </p:nvSpPr>
        <p:spPr>
          <a:xfrm>
            <a:off x="15346317" y="10011963"/>
            <a:ext cx="385096" cy="385096"/>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21128736" y="104648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 name="Rectangle 1"/>
          <p:cNvSpPr/>
          <p:nvPr userDrawn="1"/>
        </p:nvSpPr>
        <p:spPr>
          <a:xfrm>
            <a:off x="15346317" y="4244975"/>
            <a:ext cx="175623" cy="526732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6">
    <p:spTree>
      <p:nvGrpSpPr>
        <p:cNvPr id="1" name=""/>
        <p:cNvGrpSpPr/>
        <p:nvPr/>
      </p:nvGrpSpPr>
      <p:grpSpPr>
        <a:xfrm>
          <a:off x="0" y="0"/>
          <a:ext cx="0" cy="0"/>
          <a:chOff x="0" y="0"/>
          <a:chExt cx="0" cy="0"/>
        </a:xfrm>
      </p:grpSpPr>
      <p:sp>
        <p:nvSpPr>
          <p:cNvPr id="21" name="Ellipse 20"/>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Ellipse 22"/>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Ellipse 26"/>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77" name="Shape 1677"/>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678" name="Shape 1678"/>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688" name="Shape 1688"/>
          <p:cNvSpPr>
            <a:spLocks noGrp="1"/>
          </p:cNvSpPr>
          <p:nvPr>
            <p:ph type="body" sz="quarter" idx="23"/>
          </p:nvPr>
        </p:nvSpPr>
        <p:spPr>
          <a:xfrm>
            <a:off x="5534226" y="4431391"/>
            <a:ext cx="12553548" cy="2781301"/>
          </a:xfrm>
          <a:prstGeom prst="rect">
            <a:avLst/>
          </a:prstGeom>
        </p:spPr>
        <p:txBody>
          <a:bodyPr>
            <a:spAutoFit/>
          </a:bodyPr>
          <a:lstStyle>
            <a:lvl1pPr marL="0" indent="0">
              <a:lnSpc>
                <a:spcPct val="90000"/>
              </a:lnSpc>
              <a:spcBef>
                <a:spcPts val="0"/>
              </a:spcBef>
              <a:buSzTx/>
              <a:buNone/>
              <a:defRPr sz="18000">
                <a:solidFill>
                  <a:srgbClr val="343941"/>
                </a:solidFill>
                <a:latin typeface="+mj-lt"/>
                <a:ea typeface="+mj-ea"/>
                <a:cs typeface="+mj-cs"/>
                <a:sym typeface="Work Sans"/>
              </a:defRPr>
            </a:lvl1pPr>
          </a:lstStyle>
          <a:p>
            <a:r>
              <a:t>SUMMARY.</a:t>
            </a:r>
          </a:p>
        </p:txBody>
      </p:sp>
      <p:sp>
        <p:nvSpPr>
          <p:cNvPr id="1690" name="Shape 1690"/>
          <p:cNvSpPr>
            <a:spLocks noGrp="1"/>
          </p:cNvSpPr>
          <p:nvPr>
            <p:ph type="body" sz="quarter" idx="25"/>
          </p:nvPr>
        </p:nvSpPr>
        <p:spPr>
          <a:xfrm>
            <a:off x="5519785" y="7702549"/>
            <a:ext cx="2592674" cy="698501"/>
          </a:xfrm>
          <a:prstGeom prst="rect">
            <a:avLst/>
          </a:prstGeom>
        </p:spPr>
        <p:txBody>
          <a:bodyPr>
            <a:spAutoFit/>
          </a:bodyPr>
          <a:lstStyle>
            <a:lvl1pPr marL="0" indent="0" algn="ctr" defTabSz="914400">
              <a:lnSpc>
                <a:spcPct val="150000"/>
              </a:lnSpc>
              <a:spcBef>
                <a:spcPts val="0"/>
              </a:spcBef>
              <a:buSzTx/>
              <a:buNone/>
              <a:defRPr sz="4000">
                <a:solidFill>
                  <a:srgbClr val="343941"/>
                </a:solidFill>
                <a:latin typeface="+mj-lt"/>
                <a:ea typeface="+mj-ea"/>
                <a:cs typeface="+mj-cs"/>
                <a:sym typeface="Work Sans"/>
              </a:defRPr>
            </a:lvl1pPr>
          </a:lstStyle>
          <a:p>
            <a:r>
              <a:t>Welcome</a:t>
            </a:r>
          </a:p>
        </p:txBody>
      </p:sp>
      <p:sp>
        <p:nvSpPr>
          <p:cNvPr id="1691" name="Shape 1691"/>
          <p:cNvSpPr>
            <a:spLocks noGrp="1"/>
          </p:cNvSpPr>
          <p:nvPr>
            <p:ph type="body" sz="quarter" idx="26"/>
          </p:nvPr>
        </p:nvSpPr>
        <p:spPr>
          <a:xfrm>
            <a:off x="8917035" y="7702549"/>
            <a:ext cx="2592674" cy="698501"/>
          </a:xfrm>
          <a:prstGeom prst="rect">
            <a:avLst/>
          </a:prstGeom>
        </p:spPr>
        <p:txBody>
          <a:bodyPr>
            <a:spAutoFit/>
          </a:bodyPr>
          <a:lstStyle>
            <a:lvl1pPr marL="0" indent="0" algn="ctr" defTabSz="914400">
              <a:lnSpc>
                <a:spcPct val="150000"/>
              </a:lnSpc>
              <a:spcBef>
                <a:spcPts val="0"/>
              </a:spcBef>
              <a:buSzTx/>
              <a:buNone/>
              <a:defRPr sz="4000">
                <a:solidFill>
                  <a:srgbClr val="343941"/>
                </a:solidFill>
                <a:latin typeface="+mj-lt"/>
                <a:ea typeface="+mj-ea"/>
                <a:cs typeface="+mj-cs"/>
                <a:sym typeface="Work Sans"/>
              </a:defRPr>
            </a:lvl1pPr>
          </a:lstStyle>
          <a:p>
            <a:r>
              <a:t>Portfolio</a:t>
            </a:r>
          </a:p>
        </p:txBody>
      </p:sp>
      <p:sp>
        <p:nvSpPr>
          <p:cNvPr id="1692" name="Shape 1692"/>
          <p:cNvSpPr>
            <a:spLocks noGrp="1"/>
          </p:cNvSpPr>
          <p:nvPr>
            <p:ph type="body" sz="quarter" idx="27"/>
          </p:nvPr>
        </p:nvSpPr>
        <p:spPr>
          <a:xfrm>
            <a:off x="11933285" y="7702549"/>
            <a:ext cx="2592674" cy="698501"/>
          </a:xfrm>
          <a:prstGeom prst="rect">
            <a:avLst/>
          </a:prstGeom>
        </p:spPr>
        <p:txBody>
          <a:bodyPr>
            <a:spAutoFit/>
          </a:bodyPr>
          <a:lstStyle>
            <a:lvl1pPr marL="0" indent="0" algn="ctr" defTabSz="914400">
              <a:lnSpc>
                <a:spcPct val="150000"/>
              </a:lnSpc>
              <a:spcBef>
                <a:spcPts val="0"/>
              </a:spcBef>
              <a:buSzTx/>
              <a:buNone/>
              <a:defRPr sz="4000">
                <a:solidFill>
                  <a:srgbClr val="343941"/>
                </a:solidFill>
                <a:latin typeface="+mj-lt"/>
                <a:ea typeface="+mj-ea"/>
                <a:cs typeface="+mj-cs"/>
                <a:sym typeface="Work Sans"/>
              </a:defRPr>
            </a:lvl1pPr>
          </a:lstStyle>
          <a:p>
            <a:r>
              <a:t>Team</a:t>
            </a:r>
          </a:p>
        </p:txBody>
      </p:sp>
      <p:sp>
        <p:nvSpPr>
          <p:cNvPr id="1693" name="Shape 1693"/>
          <p:cNvSpPr>
            <a:spLocks noGrp="1"/>
          </p:cNvSpPr>
          <p:nvPr>
            <p:ph type="body" sz="quarter" idx="28"/>
          </p:nvPr>
        </p:nvSpPr>
        <p:spPr>
          <a:xfrm>
            <a:off x="14822535" y="7702549"/>
            <a:ext cx="2592674" cy="698501"/>
          </a:xfrm>
          <a:prstGeom prst="rect">
            <a:avLst/>
          </a:prstGeom>
        </p:spPr>
        <p:txBody>
          <a:bodyPr>
            <a:spAutoFit/>
          </a:bodyPr>
          <a:lstStyle>
            <a:lvl1pPr marL="0" indent="0" algn="ctr" defTabSz="914400">
              <a:lnSpc>
                <a:spcPct val="150000"/>
              </a:lnSpc>
              <a:spcBef>
                <a:spcPts val="0"/>
              </a:spcBef>
              <a:buSzTx/>
              <a:buNone/>
              <a:defRPr sz="4000">
                <a:solidFill>
                  <a:srgbClr val="343941"/>
                </a:solidFill>
                <a:latin typeface="+mj-lt"/>
                <a:ea typeface="+mj-ea"/>
                <a:cs typeface="+mj-cs"/>
                <a:sym typeface="Work Sans"/>
              </a:defRPr>
            </a:lvl1pPr>
          </a:lstStyle>
          <a:p>
            <a:r>
              <a:t>News</a:t>
            </a:r>
          </a:p>
        </p:txBody>
      </p:sp>
      <p:sp>
        <p:nvSpPr>
          <p:cNvPr id="1694" name="Shape 1694"/>
          <p:cNvSpPr>
            <a:spLocks noGrp="1"/>
          </p:cNvSpPr>
          <p:nvPr>
            <p:ph type="body" sz="quarter" idx="29"/>
          </p:nvPr>
        </p:nvSpPr>
        <p:spPr>
          <a:xfrm>
            <a:off x="17584785" y="7702549"/>
            <a:ext cx="2592674" cy="698501"/>
          </a:xfrm>
          <a:prstGeom prst="rect">
            <a:avLst/>
          </a:prstGeom>
        </p:spPr>
        <p:txBody>
          <a:bodyPr>
            <a:spAutoFit/>
          </a:bodyPr>
          <a:lstStyle>
            <a:lvl1pPr marL="0" indent="0" algn="ctr" defTabSz="914400">
              <a:lnSpc>
                <a:spcPct val="150000"/>
              </a:lnSpc>
              <a:spcBef>
                <a:spcPts val="0"/>
              </a:spcBef>
              <a:buSzTx/>
              <a:buNone/>
              <a:defRPr sz="4000">
                <a:solidFill>
                  <a:srgbClr val="343941"/>
                </a:solidFill>
                <a:latin typeface="+mj-lt"/>
                <a:ea typeface="+mj-ea"/>
                <a:cs typeface="+mj-cs"/>
                <a:sym typeface="Work Sans"/>
              </a:defRPr>
            </a:lvl1pPr>
          </a:lstStyle>
          <a:p>
            <a:r>
              <a:t>Pitch</a:t>
            </a:r>
          </a:p>
        </p:txBody>
      </p:sp>
      <p:pic>
        <p:nvPicPr>
          <p:cNvPr id="20" name="Image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7">
    <p:spTree>
      <p:nvGrpSpPr>
        <p:cNvPr id="1" name=""/>
        <p:cNvGrpSpPr/>
        <p:nvPr/>
      </p:nvGrpSpPr>
      <p:grpSpPr>
        <a:xfrm>
          <a:off x="0" y="0"/>
          <a:ext cx="0" cy="0"/>
          <a:chOff x="0" y="0"/>
          <a:chExt cx="0" cy="0"/>
        </a:xfrm>
      </p:grpSpPr>
      <p:sp>
        <p:nvSpPr>
          <p:cNvPr id="34" name="Rectangle 33"/>
          <p:cNvSpPr/>
          <p:nvPr userDrawn="1"/>
        </p:nvSpPr>
        <p:spPr>
          <a:xfrm>
            <a:off x="7727265" y="9958936"/>
            <a:ext cx="5737275" cy="2032001"/>
          </a:xfrm>
          <a:prstGeom prst="rect">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Rectangle 32"/>
          <p:cNvSpPr/>
          <p:nvPr userDrawn="1"/>
        </p:nvSpPr>
        <p:spPr>
          <a:xfrm>
            <a:off x="7727264" y="7741161"/>
            <a:ext cx="7161611" cy="2032001"/>
          </a:xfrm>
          <a:prstGeom prst="rect">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Rectangle 31"/>
          <p:cNvSpPr/>
          <p:nvPr userDrawn="1"/>
        </p:nvSpPr>
        <p:spPr>
          <a:xfrm>
            <a:off x="7712798" y="5565438"/>
            <a:ext cx="12106822" cy="20320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 name="Rectangle 1"/>
          <p:cNvSpPr/>
          <p:nvPr userDrawn="1"/>
        </p:nvSpPr>
        <p:spPr>
          <a:xfrm>
            <a:off x="7683501" y="3337154"/>
            <a:ext cx="5781039" cy="20320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Ellipse 23"/>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Ellipse 25"/>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riangle 26"/>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Ellipse 27"/>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02" name="Shape 1702"/>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703" name="Shape 1703"/>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713" name="Shape 1713"/>
          <p:cNvSpPr>
            <a:spLocks noGrp="1"/>
          </p:cNvSpPr>
          <p:nvPr>
            <p:ph type="body" sz="quarter" idx="23"/>
          </p:nvPr>
        </p:nvSpPr>
        <p:spPr>
          <a:xfrm>
            <a:off x="8070697" y="3654655"/>
            <a:ext cx="4940606" cy="1587501"/>
          </a:xfrm>
          <a:prstGeom prst="rect">
            <a:avLst/>
          </a:prstGeom>
        </p:spPr>
        <p:txBody>
          <a:bodyPr>
            <a:spAutoFit/>
          </a:bodyPr>
          <a:lstStyle>
            <a:lvl1pPr marL="0" indent="0">
              <a:lnSpc>
                <a:spcPct val="90000"/>
              </a:lnSpc>
              <a:spcBef>
                <a:spcPts val="0"/>
              </a:spcBef>
              <a:buSzTx/>
              <a:buNone/>
              <a:defRPr sz="10000">
                <a:solidFill>
                  <a:srgbClr val="FFFFFF"/>
                </a:solidFill>
                <a:latin typeface="+mj-lt"/>
                <a:ea typeface="+mj-ea"/>
                <a:cs typeface="+mj-cs"/>
                <a:sym typeface="Work Sans"/>
              </a:defRPr>
            </a:lvl1pPr>
          </a:lstStyle>
          <a:p>
            <a:r>
              <a:t>A GOAL</a:t>
            </a:r>
          </a:p>
        </p:txBody>
      </p:sp>
      <p:sp>
        <p:nvSpPr>
          <p:cNvPr id="1715" name="Shape 1715"/>
          <p:cNvSpPr>
            <a:spLocks noGrp="1"/>
          </p:cNvSpPr>
          <p:nvPr>
            <p:ph type="body" sz="quarter" idx="25"/>
          </p:nvPr>
        </p:nvSpPr>
        <p:spPr>
          <a:xfrm>
            <a:off x="8070697" y="5813655"/>
            <a:ext cx="11305186" cy="1587501"/>
          </a:xfrm>
          <a:prstGeom prst="rect">
            <a:avLst/>
          </a:prstGeom>
        </p:spPr>
        <p:txBody>
          <a:bodyPr>
            <a:spAutoFit/>
          </a:bodyPr>
          <a:lstStyle>
            <a:lvl1pPr marL="0" indent="0">
              <a:lnSpc>
                <a:spcPct val="90000"/>
              </a:lnSpc>
              <a:spcBef>
                <a:spcPts val="0"/>
              </a:spcBef>
              <a:buSzTx/>
              <a:buNone/>
              <a:defRPr sz="10000">
                <a:solidFill>
                  <a:srgbClr val="FFFFFF"/>
                </a:solidFill>
                <a:latin typeface="+mj-lt"/>
                <a:ea typeface="+mj-ea"/>
                <a:cs typeface="+mj-cs"/>
                <a:sym typeface="Work Sans"/>
              </a:defRPr>
            </a:lvl1pPr>
          </a:lstStyle>
          <a:p>
            <a:r>
              <a:t>WITHOUT A PLAN</a:t>
            </a:r>
          </a:p>
        </p:txBody>
      </p:sp>
      <p:sp>
        <p:nvSpPr>
          <p:cNvPr id="1717" name="Shape 1717"/>
          <p:cNvSpPr>
            <a:spLocks noGrp="1"/>
          </p:cNvSpPr>
          <p:nvPr>
            <p:ph type="body" sz="quarter" idx="27"/>
          </p:nvPr>
        </p:nvSpPr>
        <p:spPr>
          <a:xfrm>
            <a:off x="8070697" y="7972655"/>
            <a:ext cx="6818178" cy="1587501"/>
          </a:xfrm>
          <a:prstGeom prst="rect">
            <a:avLst/>
          </a:prstGeom>
        </p:spPr>
        <p:txBody>
          <a:bodyPr>
            <a:spAutoFit/>
          </a:bodyPr>
          <a:lstStyle>
            <a:lvl1pPr marL="0" indent="0">
              <a:lnSpc>
                <a:spcPct val="90000"/>
              </a:lnSpc>
              <a:spcBef>
                <a:spcPts val="0"/>
              </a:spcBef>
              <a:buSzTx/>
              <a:buNone/>
              <a:defRPr sz="10000">
                <a:solidFill>
                  <a:srgbClr val="FFFFFF"/>
                </a:solidFill>
                <a:latin typeface="+mj-lt"/>
                <a:ea typeface="+mj-ea"/>
                <a:cs typeface="+mj-cs"/>
                <a:sym typeface="Work Sans"/>
              </a:defRPr>
            </a:lvl1pPr>
          </a:lstStyle>
          <a:p>
            <a:r>
              <a:t>IT’S JUST</a:t>
            </a:r>
          </a:p>
        </p:txBody>
      </p:sp>
      <p:sp>
        <p:nvSpPr>
          <p:cNvPr id="1719" name="Shape 1719"/>
          <p:cNvSpPr>
            <a:spLocks noGrp="1"/>
          </p:cNvSpPr>
          <p:nvPr>
            <p:ph type="body" sz="quarter" idx="29"/>
          </p:nvPr>
        </p:nvSpPr>
        <p:spPr>
          <a:xfrm>
            <a:off x="8070697" y="10157055"/>
            <a:ext cx="5088269" cy="1587501"/>
          </a:xfrm>
          <a:prstGeom prst="rect">
            <a:avLst/>
          </a:prstGeom>
        </p:spPr>
        <p:txBody>
          <a:bodyPr>
            <a:spAutoFit/>
          </a:bodyPr>
          <a:lstStyle>
            <a:lvl1pPr marL="0" indent="0">
              <a:lnSpc>
                <a:spcPct val="90000"/>
              </a:lnSpc>
              <a:spcBef>
                <a:spcPts val="0"/>
              </a:spcBef>
              <a:buSzTx/>
              <a:buNone/>
              <a:defRPr sz="10000">
                <a:solidFill>
                  <a:srgbClr val="FFFFFF"/>
                </a:solidFill>
                <a:latin typeface="+mj-lt"/>
                <a:ea typeface="+mj-ea"/>
                <a:cs typeface="+mj-cs"/>
                <a:sym typeface="Work Sans"/>
              </a:defRPr>
            </a:lvl1pPr>
          </a:lstStyle>
          <a:p>
            <a:r>
              <a:t>A WISH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8">
    <p:spTree>
      <p:nvGrpSpPr>
        <p:cNvPr id="1" name=""/>
        <p:cNvGrpSpPr/>
        <p:nvPr/>
      </p:nvGrpSpPr>
      <p:grpSpPr>
        <a:xfrm>
          <a:off x="0" y="0"/>
          <a:ext cx="0" cy="0"/>
          <a:chOff x="0" y="0"/>
          <a:chExt cx="0" cy="0"/>
        </a:xfrm>
      </p:grpSpPr>
      <p:sp>
        <p:nvSpPr>
          <p:cNvPr id="24" name="Ellipse 23"/>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Ellipse 25"/>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Ellipse 27"/>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Ellipse 29"/>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Triangle 30"/>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28" name="Shape 1728"/>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729" name="Shape 1729"/>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739" name="Shape 1739"/>
          <p:cNvSpPr>
            <a:spLocks noGrp="1"/>
          </p:cNvSpPr>
          <p:nvPr>
            <p:ph type="body" sz="half" idx="23"/>
          </p:nvPr>
        </p:nvSpPr>
        <p:spPr>
          <a:xfrm>
            <a:off x="7164455" y="2882899"/>
            <a:ext cx="11793733" cy="9474201"/>
          </a:xfrm>
          <a:prstGeom prst="rect">
            <a:avLst/>
          </a:prstGeom>
        </p:spPr>
        <p:txBody>
          <a:bodyPr>
            <a:spAutoFit/>
          </a:bodyPr>
          <a:lstStyle/>
          <a:p>
            <a:pPr marL="0" indent="0" defTabSz="914400">
              <a:spcBef>
                <a:spcPts val="0"/>
              </a:spcBef>
              <a:buSzTx/>
              <a:buNone/>
              <a:defRPr sz="7000">
                <a:solidFill>
                  <a:srgbClr val="343941"/>
                </a:solidFill>
                <a:latin typeface="+mj-lt"/>
                <a:ea typeface="+mj-ea"/>
                <a:cs typeface="+mj-cs"/>
                <a:sym typeface="Work Sans"/>
              </a:defRPr>
            </a:pPr>
            <a:r>
              <a:t>IF THEY’RE WILLING TO PAY THIS SO MUCH NOW, THERE MUST BE MUCH MORE VALUE THAN THEY’RE LETTING ON </a:t>
            </a:r>
          </a:p>
          <a:p>
            <a:pPr marL="0" indent="0" defTabSz="914400">
              <a:spcBef>
                <a:spcPts val="0"/>
              </a:spcBef>
              <a:buSzTx/>
              <a:buNone/>
              <a:defRPr sz="7000">
                <a:solidFill>
                  <a:srgbClr val="343941"/>
                </a:solidFill>
                <a:latin typeface="+mj-lt"/>
                <a:ea typeface="+mj-ea"/>
                <a:cs typeface="+mj-cs"/>
                <a:sym typeface="Work Sans"/>
              </a:defRPr>
            </a:pPr>
            <a:endParaRPr/>
          </a:p>
          <a:p>
            <a:pPr marL="0" indent="0" defTabSz="914400">
              <a:spcBef>
                <a:spcPts val="0"/>
              </a:spcBef>
              <a:buSzTx/>
              <a:buNone/>
              <a:defRPr sz="7000">
                <a:solidFill>
                  <a:srgbClr val="343941"/>
                </a:solidFill>
                <a:latin typeface="+mj-lt"/>
                <a:ea typeface="+mj-ea"/>
                <a:cs typeface="+mj-cs"/>
                <a:sym typeface="Work Sans"/>
              </a:defRPr>
            </a:pPr>
            <a:endParaRPr/>
          </a:p>
          <a:p>
            <a:pPr marL="0" indent="0" defTabSz="914400">
              <a:spcBef>
                <a:spcPts val="0"/>
              </a:spcBef>
              <a:buSzTx/>
              <a:buNone/>
              <a:defRPr sz="7000">
                <a:solidFill>
                  <a:srgbClr val="343941"/>
                </a:solidFill>
                <a:latin typeface="+mj-lt"/>
                <a:ea typeface="+mj-ea"/>
                <a:cs typeface="+mj-cs"/>
                <a:sym typeface="Work Sans"/>
              </a:defRPr>
            </a:pPr>
            <a:r>
              <a:t>LET’S TRY MAKING A GO OF IT OURSELVES.</a:t>
            </a:r>
          </a:p>
        </p:txBody>
      </p:sp>
      <p:sp>
        <p:nvSpPr>
          <p:cNvPr id="18" name="Rectangle 17"/>
          <p:cNvSpPr/>
          <p:nvPr userDrawn="1"/>
        </p:nvSpPr>
        <p:spPr>
          <a:xfrm>
            <a:off x="7164455" y="8943489"/>
            <a:ext cx="1320801" cy="4064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9">
    <p:spTree>
      <p:nvGrpSpPr>
        <p:cNvPr id="1" name=""/>
        <p:cNvGrpSpPr/>
        <p:nvPr/>
      </p:nvGrpSpPr>
      <p:grpSpPr>
        <a:xfrm>
          <a:off x="0" y="0"/>
          <a:ext cx="0" cy="0"/>
          <a:chOff x="0" y="0"/>
          <a:chExt cx="0" cy="0"/>
        </a:xfrm>
      </p:grpSpPr>
      <p:sp>
        <p:nvSpPr>
          <p:cNvPr id="1748" name="Shape 1748"/>
          <p:cNvSpPr>
            <a:spLocks noGrp="1"/>
          </p:cNvSpPr>
          <p:nvPr>
            <p:ph type="body" sz="half" idx="13"/>
          </p:nvPr>
        </p:nvSpPr>
        <p:spPr>
          <a:xfrm>
            <a:off x="1321" y="-10404"/>
            <a:ext cx="6890011" cy="13736808"/>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1756" name="Shape 1756"/>
          <p:cNvSpPr>
            <a:spLocks noGrp="1"/>
          </p:cNvSpPr>
          <p:nvPr>
            <p:ph type="body" sz="quarter" idx="21"/>
          </p:nvPr>
        </p:nvSpPr>
        <p:spPr>
          <a:xfrm>
            <a:off x="509958" y="8233657"/>
            <a:ext cx="6796152" cy="3503931"/>
          </a:xfrm>
          <a:prstGeom prst="rect">
            <a:avLst/>
          </a:prstGeom>
        </p:spPr>
        <p:txBody>
          <a:bodyPr>
            <a:spAutoFit/>
          </a:bodyPr>
          <a:lstStyle/>
          <a:p>
            <a:pPr marL="0" indent="0">
              <a:lnSpc>
                <a:spcPct val="90000"/>
              </a:lnSpc>
              <a:spcBef>
                <a:spcPts val="0"/>
              </a:spcBef>
              <a:buSzTx/>
              <a:buNone/>
              <a:defRPr sz="12000">
                <a:solidFill>
                  <a:srgbClr val="FFFFFF"/>
                </a:solidFill>
                <a:latin typeface="+mj-lt"/>
                <a:ea typeface="+mj-ea"/>
                <a:cs typeface="+mj-cs"/>
                <a:sym typeface="Work Sans"/>
              </a:defRPr>
            </a:pPr>
            <a:r>
              <a:t>JOHN</a:t>
            </a:r>
          </a:p>
          <a:p>
            <a:pPr marL="0" indent="0">
              <a:lnSpc>
                <a:spcPct val="90000"/>
              </a:lnSpc>
              <a:spcBef>
                <a:spcPts val="0"/>
              </a:spcBef>
              <a:buSzTx/>
              <a:buNone/>
              <a:defRPr sz="12000">
                <a:solidFill>
                  <a:srgbClr val="FFFFFF"/>
                </a:solidFill>
                <a:latin typeface="+mj-lt"/>
                <a:ea typeface="+mj-ea"/>
                <a:cs typeface="+mj-cs"/>
                <a:sym typeface="Work Sans"/>
              </a:defRPr>
            </a:pPr>
            <a:r>
              <a:t>DOE</a:t>
            </a:r>
          </a:p>
        </p:txBody>
      </p:sp>
      <p:sp>
        <p:nvSpPr>
          <p:cNvPr id="1757" name="Shape 1757"/>
          <p:cNvSpPr>
            <a:spLocks noGrp="1"/>
          </p:cNvSpPr>
          <p:nvPr>
            <p:ph type="body" sz="quarter" idx="22"/>
          </p:nvPr>
        </p:nvSpPr>
        <p:spPr>
          <a:xfrm>
            <a:off x="661589" y="12247721"/>
            <a:ext cx="4560002" cy="584201"/>
          </a:xfrm>
          <a:prstGeom prst="rect">
            <a:avLst/>
          </a:prstGeom>
        </p:spPr>
        <p:txBody>
          <a:bodyPr>
            <a:spAutoFit/>
          </a:bodyPr>
          <a:lstStyle>
            <a:lvl1pPr marL="0" indent="0">
              <a:spcBef>
                <a:spcPts val="0"/>
              </a:spcBef>
              <a:buSzTx/>
              <a:buNone/>
              <a:defRPr sz="2800">
                <a:solidFill>
                  <a:srgbClr val="FFFFFF"/>
                </a:solidFill>
                <a:latin typeface="Open Sans Bold"/>
                <a:ea typeface="Open Sans Bold"/>
                <a:cs typeface="Open Sans Bold"/>
                <a:sym typeface="Open Sans Bold"/>
              </a:defRPr>
            </a:lvl1pPr>
          </a:lstStyle>
          <a:p>
            <a:r>
              <a:t>- Designer  of AgenceMe</a:t>
            </a:r>
          </a:p>
        </p:txBody>
      </p:sp>
      <p:sp>
        <p:nvSpPr>
          <p:cNvPr id="1758" name="Shape 1758"/>
          <p:cNvSpPr>
            <a:spLocks noGrp="1"/>
          </p:cNvSpPr>
          <p:nvPr>
            <p:ph type="body" idx="23"/>
          </p:nvPr>
        </p:nvSpPr>
        <p:spPr>
          <a:xfrm>
            <a:off x="8092044" y="1837054"/>
            <a:ext cx="15244082" cy="10016491"/>
          </a:xfrm>
          <a:prstGeom prst="rect">
            <a:avLst/>
          </a:prstGeom>
        </p:spPr>
        <p:txBody>
          <a:bodyPr>
            <a:spAutoFit/>
          </a:bodyPr>
          <a:lstStyle>
            <a:lvl1pPr marL="0" indent="0">
              <a:lnSpc>
                <a:spcPct val="90000"/>
              </a:lnSpc>
              <a:spcBef>
                <a:spcPts val="0"/>
              </a:spcBef>
              <a:buSzTx/>
              <a:buNone/>
              <a:defRPr sz="18000">
                <a:solidFill>
                  <a:srgbClr val="343941"/>
                </a:solidFill>
                <a:latin typeface="+mj-lt"/>
                <a:ea typeface="+mj-ea"/>
                <a:cs typeface="+mj-cs"/>
                <a:sym typeface="Work Sans"/>
              </a:defRPr>
            </a:lvl1pPr>
          </a:lstStyle>
          <a:p>
            <a:r>
              <a:t>A GOAL WITHOUT A PLAN IT’S JUST A WISH</a:t>
            </a:r>
          </a:p>
        </p:txBody>
      </p:sp>
      <p:sp>
        <p:nvSpPr>
          <p:cNvPr id="1761" name="Shape 1761"/>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762" name="Shape 1762"/>
          <p:cNvSpPr>
            <a:spLocks noGrp="1"/>
          </p:cNvSpPr>
          <p:nvPr>
            <p:ph type="body" sz="quarter" idx="26"/>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pic>
        <p:nvPicPr>
          <p:cNvPr id="2" name="Imag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61227" y="4037534"/>
            <a:ext cx="1535545" cy="177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 name="Ellipse 16"/>
          <p:cNvSpPr/>
          <p:nvPr userDrawn="1"/>
        </p:nvSpPr>
        <p:spPr>
          <a:xfrm>
            <a:off x="2505610" y="6037730"/>
            <a:ext cx="475129" cy="475129"/>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userDrawn="1"/>
        </p:nvSpPr>
        <p:spPr>
          <a:xfrm>
            <a:off x="4424057" y="9512300"/>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7846060" y="7738928"/>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16537273" y="6579669"/>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0165060" y="50419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15346317" y="10011963"/>
            <a:ext cx="385096" cy="385096"/>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1128736" y="104648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69" name="Shape 1769"/>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1770" name="Shape 1770"/>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779" name="Shape 1779"/>
          <p:cNvSpPr>
            <a:spLocks noGrp="1"/>
          </p:cNvSpPr>
          <p:nvPr>
            <p:ph type="body" sz="quarter" idx="22"/>
          </p:nvPr>
        </p:nvSpPr>
        <p:spPr>
          <a:xfrm>
            <a:off x="5523810" y="4479289"/>
            <a:ext cx="13336380" cy="4757422"/>
          </a:xfrm>
          <a:prstGeom prst="rect">
            <a:avLst/>
          </a:prstGeom>
        </p:spPr>
        <p:txBody>
          <a:bodyPr>
            <a:spAutoFit/>
          </a:bodyPr>
          <a:lstStyle>
            <a:lvl1pPr marL="0" indent="0" algn="ctr">
              <a:lnSpc>
                <a:spcPct val="80000"/>
              </a:lnSpc>
              <a:spcBef>
                <a:spcPts val="0"/>
              </a:spcBef>
              <a:buSzTx/>
              <a:buNone/>
              <a:defRPr sz="12000">
                <a:solidFill>
                  <a:srgbClr val="FFFFFF"/>
                </a:solidFill>
                <a:latin typeface="+mj-lt"/>
                <a:ea typeface="+mj-ea"/>
                <a:cs typeface="+mj-cs"/>
                <a:sym typeface="Work Sans"/>
              </a:defRPr>
            </a:lvl1pPr>
          </a:lstStyle>
          <a:p>
            <a:r>
              <a:rPr dirty="0"/>
              <a:t>A GOAL WITHOUT PLAN IT’S JUST A WISH</a:t>
            </a:r>
          </a:p>
        </p:txBody>
      </p:sp>
      <p:sp>
        <p:nvSpPr>
          <p:cNvPr id="1780" name="Shape 1780"/>
          <p:cNvSpPr>
            <a:spLocks noGrp="1"/>
          </p:cNvSpPr>
          <p:nvPr>
            <p:ph type="body" sz="quarter" idx="23"/>
          </p:nvPr>
        </p:nvSpPr>
        <p:spPr>
          <a:xfrm>
            <a:off x="9167090" y="9340981"/>
            <a:ext cx="6049820" cy="1066801"/>
          </a:xfrm>
          <a:prstGeom prst="rect">
            <a:avLst/>
          </a:prstGeom>
        </p:spPr>
        <p:txBody>
          <a:bodyPr>
            <a:spAutoFit/>
          </a:bodyPr>
          <a:lstStyle>
            <a:lvl1pPr marL="0" indent="0">
              <a:spcBef>
                <a:spcPts val="0"/>
              </a:spcBef>
              <a:buSzTx/>
              <a:buNone/>
              <a:defRPr sz="2800">
                <a:solidFill>
                  <a:srgbClr val="FFFFFF"/>
                </a:solidFill>
                <a:latin typeface="Open Sans Bold"/>
                <a:ea typeface="Open Sans Bold"/>
                <a:cs typeface="Open Sans Bold"/>
                <a:sym typeface="Open Sans Bold"/>
              </a:defRPr>
            </a:lvl1pPr>
          </a:lstStyle>
          <a:p>
            <a:r>
              <a:t>John Doe - Designer  of AgenceMe</a:t>
            </a:r>
          </a:p>
        </p:txBody>
      </p:sp>
      <p:sp>
        <p:nvSpPr>
          <p:cNvPr id="1781" name="Shape 1781"/>
          <p:cNvSpPr>
            <a:spLocks noGrp="1"/>
          </p:cNvSpPr>
          <p:nvPr>
            <p:ph type="body" sz="quarter" idx="24"/>
          </p:nvPr>
        </p:nvSpPr>
        <p:spPr>
          <a:xfrm>
            <a:off x="11142312" y="681180"/>
            <a:ext cx="2110661" cy="2486102"/>
          </a:xfrm>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2"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2"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6"/>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2"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a:solidFill>
            <a:srgbClr val="FFFFFF"/>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 name="Imag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747500" y="1416231"/>
            <a:ext cx="889000" cy="10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74" name="Shape 74"/>
          <p:cNvSpPr>
            <a:spLocks noGrp="1"/>
          </p:cNvSpPr>
          <p:nvPr>
            <p:ph type="title"/>
          </p:nvPr>
        </p:nvSpPr>
        <p:spPr>
          <a:prstGeom prst="rect">
            <a:avLst/>
          </a:prstGeom>
        </p:spPr>
        <p:txBody>
          <a:bodyPr/>
          <a:lstStyle/>
          <a:p>
            <a:r>
              <a:t>Texte du titre</a:t>
            </a:r>
          </a:p>
        </p:txBody>
      </p:sp>
      <p:sp>
        <p:nvSpPr>
          <p:cNvPr id="75" name="Shape 75"/>
          <p:cNvSpPr>
            <a:spLocks noGrp="1"/>
          </p:cNvSpPr>
          <p:nvPr>
            <p:ph type="body" idx="1"/>
          </p:nvPr>
        </p:nvSpPr>
        <p:spPr>
          <a:prstGeom prst="rect">
            <a:avLst/>
          </a:prstGeom>
        </p:spPr>
        <p:txBody>
          <a:bodyPr/>
          <a:lstStyle>
            <a:lvl1pPr>
              <a:spcBef>
                <a:spcPts val="5900"/>
              </a:spcBef>
            </a:lvl1pPr>
            <a:lvl2pPr>
              <a:spcBef>
                <a:spcPts val="5900"/>
              </a:spcBef>
            </a:lvl2pPr>
            <a:lvl3pPr>
              <a:spcBef>
                <a:spcPts val="5900"/>
              </a:spcBef>
            </a:lvl3pPr>
            <a:lvl4pPr>
              <a:spcBef>
                <a:spcPts val="5900"/>
              </a:spcBef>
            </a:lvl4pPr>
            <a:lvl5pPr>
              <a:spcBef>
                <a:spcPts val="5900"/>
              </a:spcBef>
            </a:lvl5pPr>
          </a:lstStyle>
          <a:p>
            <a:r>
              <a:t>Texte niveau 1</a:t>
            </a:r>
          </a:p>
          <a:p>
            <a:pPr lvl="1"/>
            <a:r>
              <a:t>Texte niveau 2</a:t>
            </a:r>
          </a:p>
          <a:p>
            <a:pPr lvl="2"/>
            <a:r>
              <a:t>Texte niveau 3</a:t>
            </a:r>
          </a:p>
          <a:p>
            <a:pPr lvl="3"/>
            <a:r>
              <a:t>Texte niveau 4</a:t>
            </a:r>
          </a:p>
          <a:p>
            <a:pPr lvl="4"/>
            <a:r>
              <a:t>Texte niveau 5</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1">
    <p:spTree>
      <p:nvGrpSpPr>
        <p:cNvPr id="1" name=""/>
        <p:cNvGrpSpPr/>
        <p:nvPr/>
      </p:nvGrpSpPr>
      <p:grpSpPr>
        <a:xfrm>
          <a:off x="0" y="0"/>
          <a:ext cx="0" cy="0"/>
          <a:chOff x="0" y="0"/>
          <a:chExt cx="0" cy="0"/>
        </a:xfrm>
      </p:grpSpPr>
      <p:sp>
        <p:nvSpPr>
          <p:cNvPr id="21" name="Ellipse 20"/>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Triangle 21"/>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Ellipse 22"/>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Ellipse 26"/>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89" name="Shape 1789"/>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790" name="Shape 1790"/>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791" name="Shape 1791"/>
          <p:cNvSpPr>
            <a:spLocks noGrp="1"/>
          </p:cNvSpPr>
          <p:nvPr>
            <p:ph type="body" sz="quarter" idx="14"/>
          </p:nvPr>
        </p:nvSpPr>
        <p:spPr>
          <a:xfrm rot="5400000">
            <a:off x="9344600" y="6972712"/>
            <a:ext cx="2540463" cy="7429328"/>
          </a:xfrm>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5"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1"/>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2"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4"/>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8"/>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a:solidFill>
            <a:srgbClr val="343941"/>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92" name="Shape 1792"/>
          <p:cNvSpPr>
            <a:spLocks noGrp="1"/>
          </p:cNvSpPr>
          <p:nvPr>
            <p:ph type="body" sz="quarter" idx="15"/>
          </p:nvPr>
        </p:nvSpPr>
        <p:spPr>
          <a:xfrm rot="5400000">
            <a:off x="10056438" y="4266973"/>
            <a:ext cx="2540463" cy="8853006"/>
          </a:xfrm>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5"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2"/>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2"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4"/>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8"/>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a:solidFill>
            <a:srgbClr val="343941"/>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93" name="Shape 1793"/>
          <p:cNvSpPr>
            <a:spLocks noGrp="1"/>
          </p:cNvSpPr>
          <p:nvPr>
            <p:ph type="body" sz="quarter" idx="16"/>
          </p:nvPr>
        </p:nvSpPr>
        <p:spPr>
          <a:xfrm rot="5400000">
            <a:off x="13045412" y="-703296"/>
            <a:ext cx="2540463" cy="14830954"/>
          </a:xfrm>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5"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1"/>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2"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3"/>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9"/>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a:solidFill>
            <a:srgbClr val="59D2B0"/>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94" name="Shape 1794"/>
          <p:cNvSpPr>
            <a:spLocks noGrp="1"/>
          </p:cNvSpPr>
          <p:nvPr>
            <p:ph type="body" sz="quarter" idx="17"/>
          </p:nvPr>
        </p:nvSpPr>
        <p:spPr>
          <a:xfrm rot="5400000">
            <a:off x="9583402" y="714109"/>
            <a:ext cx="2540463" cy="7906933"/>
          </a:xfrm>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5"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1"/>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2"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3"/>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9"/>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a:solidFill>
            <a:srgbClr val="59D2B0"/>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03" name="Shape 1803"/>
          <p:cNvSpPr>
            <a:spLocks noGrp="1"/>
          </p:cNvSpPr>
          <p:nvPr>
            <p:ph type="body" sz="quarter" idx="26"/>
          </p:nvPr>
        </p:nvSpPr>
        <p:spPr>
          <a:xfrm>
            <a:off x="8070697" y="3654655"/>
            <a:ext cx="4940606" cy="1587501"/>
          </a:xfrm>
          <a:prstGeom prst="rect">
            <a:avLst/>
          </a:prstGeom>
        </p:spPr>
        <p:txBody>
          <a:bodyPr>
            <a:spAutoFit/>
          </a:bodyPr>
          <a:lstStyle>
            <a:lvl1pPr marL="0" indent="0">
              <a:lnSpc>
                <a:spcPct val="90000"/>
              </a:lnSpc>
              <a:spcBef>
                <a:spcPts val="0"/>
              </a:spcBef>
              <a:buSzTx/>
              <a:buNone/>
              <a:defRPr sz="10000">
                <a:solidFill>
                  <a:srgbClr val="FFFFFF"/>
                </a:solidFill>
                <a:latin typeface="+mj-lt"/>
                <a:ea typeface="+mj-ea"/>
                <a:cs typeface="+mj-cs"/>
                <a:sym typeface="Work Sans"/>
              </a:defRPr>
            </a:lvl1pPr>
          </a:lstStyle>
          <a:p>
            <a:r>
              <a:t>A GOAL</a:t>
            </a:r>
          </a:p>
        </p:txBody>
      </p:sp>
      <p:sp>
        <p:nvSpPr>
          <p:cNvPr id="1804" name="Shape 1804"/>
          <p:cNvSpPr>
            <a:spLocks noGrp="1"/>
          </p:cNvSpPr>
          <p:nvPr>
            <p:ph type="body" sz="quarter" idx="27"/>
          </p:nvPr>
        </p:nvSpPr>
        <p:spPr>
          <a:xfrm>
            <a:off x="8070697" y="5813655"/>
            <a:ext cx="11305186" cy="1587501"/>
          </a:xfrm>
          <a:prstGeom prst="rect">
            <a:avLst/>
          </a:prstGeom>
        </p:spPr>
        <p:txBody>
          <a:bodyPr>
            <a:spAutoFit/>
          </a:bodyPr>
          <a:lstStyle>
            <a:lvl1pPr marL="0" indent="0">
              <a:lnSpc>
                <a:spcPct val="90000"/>
              </a:lnSpc>
              <a:spcBef>
                <a:spcPts val="0"/>
              </a:spcBef>
              <a:buSzTx/>
              <a:buNone/>
              <a:defRPr sz="10000">
                <a:solidFill>
                  <a:srgbClr val="FFFFFF"/>
                </a:solidFill>
                <a:latin typeface="+mj-lt"/>
                <a:ea typeface="+mj-ea"/>
                <a:cs typeface="+mj-cs"/>
                <a:sym typeface="Work Sans"/>
              </a:defRPr>
            </a:lvl1pPr>
          </a:lstStyle>
          <a:p>
            <a:r>
              <a:t>WITHOUT A PLAN</a:t>
            </a:r>
          </a:p>
        </p:txBody>
      </p:sp>
      <p:sp>
        <p:nvSpPr>
          <p:cNvPr id="1805" name="Shape 1805"/>
          <p:cNvSpPr>
            <a:spLocks noGrp="1"/>
          </p:cNvSpPr>
          <p:nvPr>
            <p:ph type="body" sz="quarter" idx="28"/>
          </p:nvPr>
        </p:nvSpPr>
        <p:spPr>
          <a:xfrm>
            <a:off x="8070697" y="7845655"/>
            <a:ext cx="6818178" cy="1587501"/>
          </a:xfrm>
          <a:prstGeom prst="rect">
            <a:avLst/>
          </a:prstGeom>
        </p:spPr>
        <p:txBody>
          <a:bodyPr>
            <a:spAutoFit/>
          </a:bodyPr>
          <a:lstStyle>
            <a:lvl1pPr marL="0" indent="0">
              <a:lnSpc>
                <a:spcPct val="90000"/>
              </a:lnSpc>
              <a:spcBef>
                <a:spcPts val="0"/>
              </a:spcBef>
              <a:buSzTx/>
              <a:buNone/>
              <a:defRPr sz="10000">
                <a:solidFill>
                  <a:srgbClr val="FFFFFF"/>
                </a:solidFill>
                <a:latin typeface="+mj-lt"/>
                <a:ea typeface="+mj-ea"/>
                <a:cs typeface="+mj-cs"/>
                <a:sym typeface="Work Sans"/>
              </a:defRPr>
            </a:lvl1pPr>
          </a:lstStyle>
          <a:p>
            <a:r>
              <a:t>IT’S JUST</a:t>
            </a:r>
          </a:p>
        </p:txBody>
      </p:sp>
      <p:sp>
        <p:nvSpPr>
          <p:cNvPr id="1806" name="Shape 1806"/>
          <p:cNvSpPr>
            <a:spLocks noGrp="1"/>
          </p:cNvSpPr>
          <p:nvPr>
            <p:ph type="body" sz="quarter" idx="29"/>
          </p:nvPr>
        </p:nvSpPr>
        <p:spPr>
          <a:xfrm>
            <a:off x="8070697" y="9814155"/>
            <a:ext cx="5088269" cy="1587501"/>
          </a:xfrm>
          <a:prstGeom prst="rect">
            <a:avLst/>
          </a:prstGeom>
        </p:spPr>
        <p:txBody>
          <a:bodyPr>
            <a:spAutoFit/>
          </a:bodyPr>
          <a:lstStyle>
            <a:lvl1pPr marL="0" indent="0">
              <a:lnSpc>
                <a:spcPct val="90000"/>
              </a:lnSpc>
              <a:spcBef>
                <a:spcPts val="0"/>
              </a:spcBef>
              <a:buSzTx/>
              <a:buNone/>
              <a:defRPr sz="10000">
                <a:solidFill>
                  <a:srgbClr val="FFFFFF"/>
                </a:solidFill>
                <a:latin typeface="+mj-lt"/>
                <a:ea typeface="+mj-ea"/>
                <a:cs typeface="+mj-cs"/>
                <a:sym typeface="Work Sans"/>
              </a:defRPr>
            </a:lvl1pPr>
          </a:lstStyle>
          <a:p>
            <a:r>
              <a:t>A WISH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72">
    <p:spTree>
      <p:nvGrpSpPr>
        <p:cNvPr id="1" name=""/>
        <p:cNvGrpSpPr/>
        <p:nvPr/>
      </p:nvGrpSpPr>
      <p:grpSpPr>
        <a:xfrm>
          <a:off x="0" y="0"/>
          <a:ext cx="0" cy="0"/>
          <a:chOff x="0" y="0"/>
          <a:chExt cx="0" cy="0"/>
        </a:xfrm>
      </p:grpSpPr>
      <p:sp>
        <p:nvSpPr>
          <p:cNvPr id="16" name="Ellipse 15"/>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14" name="Shape 1814"/>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815" name="Shape 1815"/>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824" name="Shape 1824"/>
          <p:cNvSpPr>
            <a:spLocks noGrp="1"/>
          </p:cNvSpPr>
          <p:nvPr>
            <p:ph type="body" sz="quarter" idx="22"/>
          </p:nvPr>
        </p:nvSpPr>
        <p:spPr>
          <a:xfrm>
            <a:off x="7321236" y="6577020"/>
            <a:ext cx="9710547" cy="1831960"/>
          </a:xfrm>
          <a:prstGeom prst="rect">
            <a:avLst/>
          </a:prstGeom>
          <a:solidFill>
            <a:srgbClr val="4385F6"/>
          </a:solidFill>
        </p:spPr>
        <p:txBody>
          <a:bodyPr>
            <a:noAutofit/>
          </a:bodyPr>
          <a:lstStyle/>
          <a:p>
            <a:pPr marL="0" indent="0" algn="ctr">
              <a:spcBef>
                <a:spcPts val="0"/>
              </a:spcBef>
              <a:buSzTx/>
              <a:buNone/>
              <a:defRPr sz="3200">
                <a:solidFill>
                  <a:srgbClr val="4385F6"/>
                </a:solidFill>
                <a:latin typeface="+mn-lt"/>
                <a:ea typeface="+mn-ea"/>
                <a:cs typeface="+mn-cs"/>
                <a:sym typeface="Helvetica Light"/>
              </a:defRPr>
            </a:pPr>
            <a:endParaRPr/>
          </a:p>
        </p:txBody>
      </p:sp>
      <p:sp>
        <p:nvSpPr>
          <p:cNvPr id="1825" name="Shape 1825"/>
          <p:cNvSpPr>
            <a:spLocks noGrp="1"/>
          </p:cNvSpPr>
          <p:nvPr>
            <p:ph type="body" sz="quarter" idx="23"/>
          </p:nvPr>
        </p:nvSpPr>
        <p:spPr>
          <a:xfrm>
            <a:off x="7869502" y="4677410"/>
            <a:ext cx="8644997" cy="5199381"/>
          </a:xfrm>
          <a:prstGeom prst="rect">
            <a:avLst/>
          </a:prstGeom>
        </p:spPr>
        <p:txBody>
          <a:bodyPr>
            <a:spAutoFit/>
          </a:bodyPr>
          <a:lstStyle>
            <a:lvl1pPr marL="0" indent="0" algn="ctr">
              <a:lnSpc>
                <a:spcPct val="80000"/>
              </a:lnSpc>
              <a:spcBef>
                <a:spcPts val="0"/>
              </a:spcBef>
              <a:buSzTx/>
              <a:buNone/>
              <a:defRPr sz="19000">
                <a:solidFill>
                  <a:srgbClr val="343941"/>
                </a:solidFill>
                <a:latin typeface="+mj-lt"/>
                <a:ea typeface="+mj-ea"/>
                <a:cs typeface="+mj-cs"/>
                <a:sym typeface="Work Sans"/>
              </a:defRPr>
            </a:lvl1pPr>
          </a:lstStyle>
          <a:p>
            <a:r>
              <a:t>RETHINKING</a:t>
            </a:r>
          </a:p>
        </p:txBody>
      </p:sp>
      <p:sp>
        <p:nvSpPr>
          <p:cNvPr id="1827" name="Shape 1827"/>
          <p:cNvSpPr>
            <a:spLocks noGrp="1"/>
          </p:cNvSpPr>
          <p:nvPr>
            <p:ph type="body" sz="quarter" idx="25"/>
          </p:nvPr>
        </p:nvSpPr>
        <p:spPr>
          <a:xfrm>
            <a:off x="18497128" y="923930"/>
            <a:ext cx="5029138" cy="20320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Duis aute irure dolor in reprehenderit in voluptate velit esse cillum dolore eu fugiat nulla pariatur.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3">
    <p:bg>
      <p:bgPr>
        <a:solidFill>
          <a:srgbClr val="59D2B0"/>
        </a:solidFill>
        <a:effectLst/>
      </p:bgPr>
    </p:bg>
    <p:spTree>
      <p:nvGrpSpPr>
        <p:cNvPr id="1" name=""/>
        <p:cNvGrpSpPr/>
        <p:nvPr/>
      </p:nvGrpSpPr>
      <p:grpSpPr>
        <a:xfrm>
          <a:off x="0" y="0"/>
          <a:ext cx="0" cy="0"/>
          <a:chOff x="0" y="0"/>
          <a:chExt cx="0" cy="0"/>
        </a:xfrm>
      </p:grpSpPr>
      <p:sp>
        <p:nvSpPr>
          <p:cNvPr id="1834" name="Shape 1834"/>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835" name="Shape 1835"/>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1836" name="Shape 1836"/>
          <p:cNvSpPr>
            <a:spLocks noGrp="1"/>
          </p:cNvSpPr>
          <p:nvPr>
            <p:ph type="body" sz="quarter" idx="14"/>
          </p:nvPr>
        </p:nvSpPr>
        <p:spPr>
          <a:xfrm rot="5400000">
            <a:off x="11204928" y="2082519"/>
            <a:ext cx="2540463" cy="10312962"/>
          </a:xfrm>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5"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2"/>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2"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4"/>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8"/>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a:solidFill>
            <a:srgbClr val="FFFFFF"/>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45" name="Shape 1845"/>
          <p:cNvSpPr>
            <a:spLocks noGrp="1"/>
          </p:cNvSpPr>
          <p:nvPr>
            <p:ph type="body" sz="quarter" idx="23"/>
          </p:nvPr>
        </p:nvSpPr>
        <p:spPr>
          <a:xfrm>
            <a:off x="7869502" y="4677410"/>
            <a:ext cx="8644997" cy="5199381"/>
          </a:xfrm>
          <a:prstGeom prst="rect">
            <a:avLst/>
          </a:prstGeom>
        </p:spPr>
        <p:txBody>
          <a:bodyPr>
            <a:spAutoFit/>
          </a:bodyPr>
          <a:lstStyle>
            <a:lvl1pPr marL="0" indent="0" algn="ctr">
              <a:lnSpc>
                <a:spcPct val="80000"/>
              </a:lnSpc>
              <a:spcBef>
                <a:spcPts val="0"/>
              </a:spcBef>
              <a:buSzTx/>
              <a:buNone/>
              <a:defRPr sz="19000">
                <a:solidFill>
                  <a:srgbClr val="343941"/>
                </a:solidFill>
                <a:latin typeface="+mj-lt"/>
                <a:ea typeface="+mj-ea"/>
                <a:cs typeface="+mj-cs"/>
                <a:sym typeface="Work Sans"/>
              </a:defRPr>
            </a:lvl1pPr>
          </a:lstStyle>
          <a:p>
            <a:r>
              <a:t>RETHINKING</a:t>
            </a:r>
          </a:p>
        </p:txBody>
      </p:sp>
      <p:sp>
        <p:nvSpPr>
          <p:cNvPr id="1847" name="Shape 1847"/>
          <p:cNvSpPr>
            <a:spLocks noGrp="1"/>
          </p:cNvSpPr>
          <p:nvPr>
            <p:ph type="body" sz="quarter" idx="25"/>
          </p:nvPr>
        </p:nvSpPr>
        <p:spPr>
          <a:xfrm>
            <a:off x="18497128" y="923930"/>
            <a:ext cx="5029138" cy="2032001"/>
          </a:xfrm>
          <a:prstGeom prst="rect">
            <a:avLst/>
          </a:prstGeom>
        </p:spPr>
        <p:txBody>
          <a:bodyPr>
            <a:spAutoFit/>
          </a:bodyPr>
          <a:lstStyle>
            <a:lvl1pPr marL="0" indent="0">
              <a:spcBef>
                <a:spcPts val="0"/>
              </a:spcBef>
              <a:buSzTx/>
              <a:buNone/>
              <a:defRPr sz="2800">
                <a:solidFill>
                  <a:srgbClr val="FFFFFF"/>
                </a:solidFill>
                <a:latin typeface="Open Sans Bold"/>
                <a:ea typeface="Open Sans Bold"/>
                <a:cs typeface="Open Sans Bold"/>
                <a:sym typeface="Open Sans Bold"/>
              </a:defRPr>
            </a:lvl1pPr>
          </a:lstStyle>
          <a:p>
            <a:r>
              <a:t>Duis aute irure dolor in reprehenderit in voluptate velit esse cillum dolore eu fugiat nulla pariatur. </a:t>
            </a:r>
          </a:p>
        </p:txBody>
      </p:sp>
      <p:sp>
        <p:nvSpPr>
          <p:cNvPr id="17" name="Ellipse 16"/>
          <p:cNvSpPr/>
          <p:nvPr userDrawn="1"/>
        </p:nvSpPr>
        <p:spPr>
          <a:xfrm>
            <a:off x="2505610" y="6037730"/>
            <a:ext cx="475129" cy="475129"/>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userDrawn="1"/>
        </p:nvSpPr>
        <p:spPr>
          <a:xfrm>
            <a:off x="4424057" y="9512300"/>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7846060" y="7738928"/>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16537273" y="6579669"/>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20165060" y="50419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15346317" y="10011963"/>
            <a:ext cx="385096" cy="385096"/>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1128736" y="104648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4">
    <p:spTree>
      <p:nvGrpSpPr>
        <p:cNvPr id="1" name=""/>
        <p:cNvGrpSpPr/>
        <p:nvPr/>
      </p:nvGrpSpPr>
      <p:grpSpPr>
        <a:xfrm>
          <a:off x="0" y="0"/>
          <a:ext cx="0" cy="0"/>
          <a:chOff x="0" y="0"/>
          <a:chExt cx="0" cy="0"/>
        </a:xfrm>
      </p:grpSpPr>
      <p:cxnSp>
        <p:nvCxnSpPr>
          <p:cNvPr id="6" name="Connecteur droit 5"/>
          <p:cNvCxnSpPr/>
          <p:nvPr userDrawn="1"/>
        </p:nvCxnSpPr>
        <p:spPr>
          <a:xfrm>
            <a:off x="15439417" y="3023818"/>
            <a:ext cx="0" cy="11185332"/>
          </a:xfrm>
          <a:prstGeom prst="line">
            <a:avLst/>
          </a:prstGeom>
          <a:noFill/>
          <a:ln w="28575" cap="flat">
            <a:solidFill>
              <a:schemeClr val="bg2"/>
            </a:solidFill>
            <a:prstDash val="solid"/>
            <a:miter lim="400000"/>
          </a:ln>
          <a:effectLst/>
          <a:sp3d/>
        </p:spPr>
        <p:style>
          <a:lnRef idx="0">
            <a:scrgbClr r="0" g="0" b="0"/>
          </a:lnRef>
          <a:fillRef idx="0">
            <a:scrgbClr r="0" g="0" b="0"/>
          </a:fillRef>
          <a:effectRef idx="0">
            <a:scrgbClr r="0" g="0" b="0"/>
          </a:effectRef>
          <a:fontRef idx="none"/>
        </p:style>
      </p:cxnSp>
      <p:sp>
        <p:nvSpPr>
          <p:cNvPr id="29" name="Ellipse 28"/>
          <p:cNvSpPr/>
          <p:nvPr userDrawn="1"/>
        </p:nvSpPr>
        <p:spPr>
          <a:xfrm>
            <a:off x="15261667" y="2788918"/>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Ellipse 35"/>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Triangle 36"/>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Ellipse 37"/>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9" name="Triangle 38"/>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0" name="Ellipse 39"/>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1" name="Triangle 40"/>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2" name="Ellipse 41"/>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3" name="Triangle 42"/>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54" name="Shape 1854"/>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855" name="Shape 1855"/>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865" name="Shape 1865"/>
          <p:cNvSpPr>
            <a:spLocks noGrp="1"/>
          </p:cNvSpPr>
          <p:nvPr>
            <p:ph type="body" sz="quarter" idx="23"/>
          </p:nvPr>
        </p:nvSpPr>
        <p:spPr>
          <a:xfrm>
            <a:off x="1495039" y="2873568"/>
            <a:ext cx="6835528"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a:t>
            </a:r>
          </a:p>
        </p:txBody>
      </p:sp>
      <p:sp>
        <p:nvSpPr>
          <p:cNvPr id="1866" name="Shape 1866"/>
          <p:cNvSpPr>
            <a:spLocks noGrp="1"/>
          </p:cNvSpPr>
          <p:nvPr>
            <p:ph type="body" sz="quarter" idx="24"/>
          </p:nvPr>
        </p:nvSpPr>
        <p:spPr>
          <a:xfrm>
            <a:off x="1495039" y="5329545"/>
            <a:ext cx="9045279" cy="73406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1870" name="Shape 1870"/>
          <p:cNvSpPr>
            <a:spLocks noGrp="1"/>
          </p:cNvSpPr>
          <p:nvPr>
            <p:ph type="body" sz="quarter" idx="28"/>
          </p:nvPr>
        </p:nvSpPr>
        <p:spPr>
          <a:xfrm>
            <a:off x="16606077" y="3254419"/>
            <a:ext cx="6411155" cy="1305631"/>
          </a:xfrm>
          <a:prstGeom prst="rect">
            <a:avLst/>
          </a:prstGeom>
        </p:spPr>
        <p:txBody>
          <a:bodyPr lIns="91439" tIns="91439" rIns="91439" bIns="91439" anchor="t"/>
          <a:lstStyle>
            <a:lvl1pPr marL="0" indent="0" defTabSz="457200">
              <a:spcBef>
                <a:spcPts val="0"/>
              </a:spcBef>
              <a:buSzTx/>
              <a:buNone/>
              <a:defRPr sz="28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1871" name="Shape 1871"/>
          <p:cNvSpPr>
            <a:spLocks noGrp="1"/>
          </p:cNvSpPr>
          <p:nvPr>
            <p:ph type="body" sz="quarter" idx="29"/>
          </p:nvPr>
        </p:nvSpPr>
        <p:spPr>
          <a:xfrm>
            <a:off x="16573608" y="25608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4385F6"/>
                </a:solidFill>
                <a:latin typeface="+mj-lt"/>
                <a:ea typeface="+mj-ea"/>
                <a:cs typeface="+mj-cs"/>
                <a:sym typeface="Work Sans"/>
              </a:defRPr>
            </a:lvl1pPr>
          </a:lstStyle>
          <a:p>
            <a:r>
              <a:t>Dec 2015</a:t>
            </a:r>
          </a:p>
        </p:txBody>
      </p:sp>
      <p:sp>
        <p:nvSpPr>
          <p:cNvPr id="1872" name="Shape 1872"/>
          <p:cNvSpPr>
            <a:spLocks noGrp="1"/>
          </p:cNvSpPr>
          <p:nvPr>
            <p:ph type="body" sz="quarter" idx="30"/>
          </p:nvPr>
        </p:nvSpPr>
        <p:spPr>
          <a:xfrm>
            <a:off x="16606077" y="5578519"/>
            <a:ext cx="6411155" cy="656694"/>
          </a:xfrm>
          <a:prstGeom prst="rect">
            <a:avLst/>
          </a:prstGeom>
        </p:spPr>
        <p:txBody>
          <a:bodyPr lIns="91439" tIns="91439" rIns="91439" bIns="91439" anchor="t"/>
          <a:lstStyle>
            <a:lvl1pPr marL="0" indent="0" defTabSz="448055">
              <a:spcBef>
                <a:spcPts val="0"/>
              </a:spcBef>
              <a:buSzTx/>
              <a:buNone/>
              <a:defRPr sz="2744">
                <a:uFill>
                  <a:solidFill>
                    <a:srgbClr val="011480"/>
                  </a:solidFill>
                </a:uFill>
                <a:latin typeface="Open Sans Bold"/>
                <a:ea typeface="Open Sans Bold"/>
                <a:cs typeface="Open Sans Bold"/>
                <a:sym typeface="Open Sans Bold"/>
              </a:defRPr>
            </a:lvl1pPr>
          </a:lstStyle>
          <a:p>
            <a:r>
              <a:t>Lorem ipsum.</a:t>
            </a:r>
          </a:p>
        </p:txBody>
      </p:sp>
      <p:sp>
        <p:nvSpPr>
          <p:cNvPr id="1873" name="Shape 1873"/>
          <p:cNvSpPr>
            <a:spLocks noGrp="1"/>
          </p:cNvSpPr>
          <p:nvPr>
            <p:ph type="body" sz="quarter" idx="31"/>
          </p:nvPr>
        </p:nvSpPr>
        <p:spPr>
          <a:xfrm>
            <a:off x="16573608" y="48468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Jan 2016</a:t>
            </a:r>
          </a:p>
        </p:txBody>
      </p:sp>
      <p:sp>
        <p:nvSpPr>
          <p:cNvPr id="1874" name="Shape 1874"/>
          <p:cNvSpPr>
            <a:spLocks noGrp="1"/>
          </p:cNvSpPr>
          <p:nvPr>
            <p:ph type="body" sz="quarter" idx="32"/>
          </p:nvPr>
        </p:nvSpPr>
        <p:spPr>
          <a:xfrm>
            <a:off x="16606077" y="7432719"/>
            <a:ext cx="6411155" cy="656694"/>
          </a:xfrm>
          <a:prstGeom prst="rect">
            <a:avLst/>
          </a:prstGeom>
        </p:spPr>
        <p:txBody>
          <a:bodyPr lIns="91439" tIns="91439" rIns="91439" bIns="91439" anchor="t"/>
          <a:lstStyle>
            <a:lvl1pPr marL="0" indent="0" defTabSz="448055">
              <a:spcBef>
                <a:spcPts val="0"/>
              </a:spcBef>
              <a:buSzTx/>
              <a:buNone/>
              <a:defRPr sz="2744">
                <a:uFill>
                  <a:solidFill>
                    <a:srgbClr val="011480"/>
                  </a:solidFill>
                </a:uFill>
                <a:latin typeface="Open Sans Bold"/>
                <a:ea typeface="Open Sans Bold"/>
                <a:cs typeface="Open Sans Bold"/>
                <a:sym typeface="Open Sans Bold"/>
              </a:defRPr>
            </a:lvl1pPr>
          </a:lstStyle>
          <a:p>
            <a:r>
              <a:t>Lorem ipsum.</a:t>
            </a:r>
          </a:p>
        </p:txBody>
      </p:sp>
      <p:sp>
        <p:nvSpPr>
          <p:cNvPr id="1875" name="Shape 1875"/>
          <p:cNvSpPr>
            <a:spLocks noGrp="1"/>
          </p:cNvSpPr>
          <p:nvPr>
            <p:ph type="body" sz="quarter" idx="33"/>
          </p:nvPr>
        </p:nvSpPr>
        <p:spPr>
          <a:xfrm>
            <a:off x="16573608" y="67010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Feb 2016</a:t>
            </a:r>
          </a:p>
        </p:txBody>
      </p:sp>
      <p:sp>
        <p:nvSpPr>
          <p:cNvPr id="1876" name="Shape 1876"/>
          <p:cNvSpPr>
            <a:spLocks noGrp="1"/>
          </p:cNvSpPr>
          <p:nvPr>
            <p:ph type="body" sz="quarter" idx="34"/>
          </p:nvPr>
        </p:nvSpPr>
        <p:spPr>
          <a:xfrm>
            <a:off x="16606077" y="9223419"/>
            <a:ext cx="6411155" cy="1305631"/>
          </a:xfrm>
          <a:prstGeom prst="rect">
            <a:avLst/>
          </a:prstGeom>
        </p:spPr>
        <p:txBody>
          <a:bodyPr lIns="91439" tIns="91439" rIns="91439" bIns="91439" anchor="t"/>
          <a:lstStyle>
            <a:lvl1pPr marL="0" indent="0" defTabSz="457200">
              <a:spcBef>
                <a:spcPts val="0"/>
              </a:spcBef>
              <a:buSzTx/>
              <a:buNone/>
              <a:defRPr sz="28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1877" name="Shape 1877"/>
          <p:cNvSpPr>
            <a:spLocks noGrp="1"/>
          </p:cNvSpPr>
          <p:nvPr>
            <p:ph type="body" sz="quarter" idx="35"/>
          </p:nvPr>
        </p:nvSpPr>
        <p:spPr>
          <a:xfrm>
            <a:off x="16573608" y="85298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Apr 2017</a:t>
            </a:r>
          </a:p>
        </p:txBody>
      </p:sp>
      <p:sp>
        <p:nvSpPr>
          <p:cNvPr id="1878" name="Shape 1878"/>
          <p:cNvSpPr>
            <a:spLocks noGrp="1"/>
          </p:cNvSpPr>
          <p:nvPr>
            <p:ph type="body" sz="quarter" idx="36"/>
          </p:nvPr>
        </p:nvSpPr>
        <p:spPr>
          <a:xfrm>
            <a:off x="16606077" y="11636419"/>
            <a:ext cx="6411155" cy="1305631"/>
          </a:xfrm>
          <a:prstGeom prst="rect">
            <a:avLst/>
          </a:prstGeom>
        </p:spPr>
        <p:txBody>
          <a:bodyPr lIns="91439" tIns="91439" rIns="91439" bIns="91439" anchor="t"/>
          <a:lstStyle>
            <a:lvl1pPr marL="0" indent="0" defTabSz="457200">
              <a:spcBef>
                <a:spcPts val="0"/>
              </a:spcBef>
              <a:buSzTx/>
              <a:buNone/>
              <a:defRPr sz="28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1879" name="Shape 1879"/>
          <p:cNvSpPr>
            <a:spLocks noGrp="1"/>
          </p:cNvSpPr>
          <p:nvPr>
            <p:ph type="body" sz="quarter" idx="37"/>
          </p:nvPr>
        </p:nvSpPr>
        <p:spPr>
          <a:xfrm>
            <a:off x="16573608" y="109428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May 2017</a:t>
            </a:r>
          </a:p>
        </p:txBody>
      </p:sp>
      <p:sp>
        <p:nvSpPr>
          <p:cNvPr id="4" name="Ellipse 3"/>
          <p:cNvSpPr/>
          <p:nvPr userDrawn="1"/>
        </p:nvSpPr>
        <p:spPr>
          <a:xfrm>
            <a:off x="15346317" y="2873568"/>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Ellipse 29"/>
          <p:cNvSpPr/>
          <p:nvPr userDrawn="1"/>
        </p:nvSpPr>
        <p:spPr>
          <a:xfrm>
            <a:off x="15261667" y="4990945"/>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Ellipse 30"/>
          <p:cNvSpPr/>
          <p:nvPr userDrawn="1"/>
        </p:nvSpPr>
        <p:spPr>
          <a:xfrm>
            <a:off x="15346317" y="5075595"/>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Ellipse 31"/>
          <p:cNvSpPr/>
          <p:nvPr userDrawn="1"/>
        </p:nvSpPr>
        <p:spPr>
          <a:xfrm>
            <a:off x="15261667" y="6939022"/>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Ellipse 32"/>
          <p:cNvSpPr/>
          <p:nvPr userDrawn="1"/>
        </p:nvSpPr>
        <p:spPr>
          <a:xfrm>
            <a:off x="15346317" y="7023672"/>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Ellipse 33"/>
          <p:cNvSpPr/>
          <p:nvPr userDrawn="1"/>
        </p:nvSpPr>
        <p:spPr>
          <a:xfrm>
            <a:off x="15261667" y="8802449"/>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Ellipse 34"/>
          <p:cNvSpPr/>
          <p:nvPr userDrawn="1"/>
        </p:nvSpPr>
        <p:spPr>
          <a:xfrm>
            <a:off x="15346317" y="8887099"/>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5" name="Ellipse 44"/>
          <p:cNvSpPr/>
          <p:nvPr userDrawn="1"/>
        </p:nvSpPr>
        <p:spPr>
          <a:xfrm>
            <a:off x="15261667" y="11098673"/>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6" name="Ellipse 45"/>
          <p:cNvSpPr/>
          <p:nvPr userDrawn="1"/>
        </p:nvSpPr>
        <p:spPr>
          <a:xfrm>
            <a:off x="15346317" y="11183323"/>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5">
    <p:spTree>
      <p:nvGrpSpPr>
        <p:cNvPr id="1" name=""/>
        <p:cNvGrpSpPr/>
        <p:nvPr/>
      </p:nvGrpSpPr>
      <p:grpSpPr>
        <a:xfrm>
          <a:off x="0" y="0"/>
          <a:ext cx="0" cy="0"/>
          <a:chOff x="0" y="0"/>
          <a:chExt cx="0" cy="0"/>
        </a:xfrm>
      </p:grpSpPr>
      <p:sp>
        <p:nvSpPr>
          <p:cNvPr id="45" name="Ellipse 44"/>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6" name="Triangle 45"/>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7" name="Ellipse 46"/>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8" name="Triangle 47"/>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9" name="Ellipse 48"/>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50" name="Triangle 49"/>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51" name="Ellipse 50"/>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52" name="Triangle 51"/>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94" name="Shape 1894"/>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895" name="Shape 1895"/>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905" name="Shape 1905"/>
          <p:cNvSpPr>
            <a:spLocks noGrp="1"/>
          </p:cNvSpPr>
          <p:nvPr>
            <p:ph type="body" sz="quarter" idx="23"/>
          </p:nvPr>
        </p:nvSpPr>
        <p:spPr>
          <a:xfrm>
            <a:off x="1495039" y="2873568"/>
            <a:ext cx="6835528"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a:t>
            </a:r>
          </a:p>
        </p:txBody>
      </p:sp>
      <p:sp>
        <p:nvSpPr>
          <p:cNvPr id="1906" name="Shape 1906"/>
          <p:cNvSpPr>
            <a:spLocks noGrp="1"/>
          </p:cNvSpPr>
          <p:nvPr>
            <p:ph type="body" sz="quarter" idx="24"/>
          </p:nvPr>
        </p:nvSpPr>
        <p:spPr>
          <a:xfrm>
            <a:off x="1495039" y="5329545"/>
            <a:ext cx="9045279" cy="73406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1910" name="Shape 1910"/>
          <p:cNvSpPr>
            <a:spLocks noGrp="1"/>
          </p:cNvSpPr>
          <p:nvPr>
            <p:ph type="body" sz="quarter" idx="28"/>
          </p:nvPr>
        </p:nvSpPr>
        <p:spPr>
          <a:xfrm>
            <a:off x="17622077" y="2746419"/>
            <a:ext cx="6411155" cy="1305631"/>
          </a:xfrm>
          <a:prstGeom prst="rect">
            <a:avLst/>
          </a:prstGeom>
        </p:spPr>
        <p:txBody>
          <a:bodyPr lIns="91439" tIns="91439" rIns="91439" bIns="91439" anchor="t"/>
          <a:lstStyle>
            <a:lvl1pPr marL="0" indent="0" defTabSz="457200">
              <a:spcBef>
                <a:spcPts val="0"/>
              </a:spcBef>
              <a:buSzTx/>
              <a:buNone/>
              <a:defRPr sz="28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1911" name="Shape 1911"/>
          <p:cNvSpPr>
            <a:spLocks noGrp="1"/>
          </p:cNvSpPr>
          <p:nvPr>
            <p:ph type="body" sz="quarter" idx="29"/>
          </p:nvPr>
        </p:nvSpPr>
        <p:spPr>
          <a:xfrm>
            <a:off x="17589608" y="20528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4385F6"/>
                </a:solidFill>
                <a:latin typeface="+mj-lt"/>
                <a:ea typeface="+mj-ea"/>
                <a:cs typeface="+mj-cs"/>
                <a:sym typeface="Work Sans"/>
              </a:defRPr>
            </a:lvl1pPr>
          </a:lstStyle>
          <a:p>
            <a:r>
              <a:t>Dec 2015</a:t>
            </a:r>
          </a:p>
        </p:txBody>
      </p:sp>
      <p:sp>
        <p:nvSpPr>
          <p:cNvPr id="1912" name="Shape 1912"/>
          <p:cNvSpPr>
            <a:spLocks noGrp="1"/>
          </p:cNvSpPr>
          <p:nvPr>
            <p:ph type="body" sz="quarter" idx="30"/>
          </p:nvPr>
        </p:nvSpPr>
        <p:spPr>
          <a:xfrm>
            <a:off x="17622077" y="5070519"/>
            <a:ext cx="6411155" cy="656694"/>
          </a:xfrm>
          <a:prstGeom prst="rect">
            <a:avLst/>
          </a:prstGeom>
        </p:spPr>
        <p:txBody>
          <a:bodyPr lIns="91439" tIns="91439" rIns="91439" bIns="91439" anchor="t"/>
          <a:lstStyle>
            <a:lvl1pPr marL="0" indent="0" defTabSz="448055">
              <a:spcBef>
                <a:spcPts val="0"/>
              </a:spcBef>
              <a:buSzTx/>
              <a:buNone/>
              <a:defRPr sz="2744">
                <a:uFill>
                  <a:solidFill>
                    <a:srgbClr val="011480"/>
                  </a:solidFill>
                </a:uFill>
                <a:latin typeface="Open Sans Bold"/>
                <a:ea typeface="Open Sans Bold"/>
                <a:cs typeface="Open Sans Bold"/>
                <a:sym typeface="Open Sans Bold"/>
              </a:defRPr>
            </a:lvl1pPr>
          </a:lstStyle>
          <a:p>
            <a:r>
              <a:t>Lorem ipsum.</a:t>
            </a:r>
          </a:p>
        </p:txBody>
      </p:sp>
      <p:sp>
        <p:nvSpPr>
          <p:cNvPr id="1913" name="Shape 1913"/>
          <p:cNvSpPr>
            <a:spLocks noGrp="1"/>
          </p:cNvSpPr>
          <p:nvPr>
            <p:ph type="body" sz="quarter" idx="31"/>
          </p:nvPr>
        </p:nvSpPr>
        <p:spPr>
          <a:xfrm>
            <a:off x="17589608" y="43388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Jan 2016</a:t>
            </a:r>
          </a:p>
        </p:txBody>
      </p:sp>
      <p:sp>
        <p:nvSpPr>
          <p:cNvPr id="1914" name="Shape 1914"/>
          <p:cNvSpPr>
            <a:spLocks noGrp="1"/>
          </p:cNvSpPr>
          <p:nvPr>
            <p:ph type="body" sz="quarter" idx="32"/>
          </p:nvPr>
        </p:nvSpPr>
        <p:spPr>
          <a:xfrm>
            <a:off x="17622077" y="6924719"/>
            <a:ext cx="6411155" cy="656694"/>
          </a:xfrm>
          <a:prstGeom prst="rect">
            <a:avLst/>
          </a:prstGeom>
        </p:spPr>
        <p:txBody>
          <a:bodyPr lIns="91439" tIns="91439" rIns="91439" bIns="91439" anchor="t"/>
          <a:lstStyle>
            <a:lvl1pPr marL="0" indent="0" defTabSz="448055">
              <a:spcBef>
                <a:spcPts val="0"/>
              </a:spcBef>
              <a:buSzTx/>
              <a:buNone/>
              <a:defRPr sz="2744">
                <a:uFill>
                  <a:solidFill>
                    <a:srgbClr val="011480"/>
                  </a:solidFill>
                </a:uFill>
                <a:latin typeface="Open Sans Bold"/>
                <a:ea typeface="Open Sans Bold"/>
                <a:cs typeface="Open Sans Bold"/>
                <a:sym typeface="Open Sans Bold"/>
              </a:defRPr>
            </a:lvl1pPr>
          </a:lstStyle>
          <a:p>
            <a:r>
              <a:t>Lorem ipsum.</a:t>
            </a:r>
          </a:p>
        </p:txBody>
      </p:sp>
      <p:sp>
        <p:nvSpPr>
          <p:cNvPr id="1915" name="Shape 1915"/>
          <p:cNvSpPr>
            <a:spLocks noGrp="1"/>
          </p:cNvSpPr>
          <p:nvPr>
            <p:ph type="body" sz="quarter" idx="33"/>
          </p:nvPr>
        </p:nvSpPr>
        <p:spPr>
          <a:xfrm>
            <a:off x="17589608" y="61930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Feb 2016</a:t>
            </a:r>
          </a:p>
        </p:txBody>
      </p:sp>
      <p:sp>
        <p:nvSpPr>
          <p:cNvPr id="1920" name="Shape 1920"/>
          <p:cNvSpPr>
            <a:spLocks noGrp="1"/>
          </p:cNvSpPr>
          <p:nvPr>
            <p:ph type="body" sz="quarter" idx="38"/>
          </p:nvPr>
        </p:nvSpPr>
        <p:spPr>
          <a:xfrm>
            <a:off x="13814716" y="9563292"/>
            <a:ext cx="9710547" cy="1270001"/>
          </a:xfrm>
          <a:prstGeom prst="rect">
            <a:avLst/>
          </a:prstGeom>
          <a:solidFill>
            <a:srgbClr val="4385F6"/>
          </a:solidFill>
        </p:spPr>
        <p:txBody>
          <a:bodyPr>
            <a:noAutofit/>
          </a:bodyPr>
          <a:lstStyle/>
          <a:p>
            <a:pPr marL="0" indent="0" algn="ctr">
              <a:spcBef>
                <a:spcPts val="0"/>
              </a:spcBef>
              <a:buSzTx/>
              <a:buNone/>
              <a:defRPr sz="3200">
                <a:solidFill>
                  <a:srgbClr val="4385F6"/>
                </a:solidFill>
                <a:latin typeface="+mn-lt"/>
                <a:ea typeface="+mn-ea"/>
                <a:cs typeface="+mn-cs"/>
                <a:sym typeface="Helvetica Light"/>
              </a:defRPr>
            </a:pPr>
            <a:endParaRPr/>
          </a:p>
        </p:txBody>
      </p:sp>
      <p:sp>
        <p:nvSpPr>
          <p:cNvPr id="1921" name="Shape 1921"/>
          <p:cNvSpPr>
            <a:spLocks noGrp="1"/>
          </p:cNvSpPr>
          <p:nvPr>
            <p:ph type="body" sz="quarter" idx="39"/>
          </p:nvPr>
        </p:nvSpPr>
        <p:spPr>
          <a:xfrm>
            <a:off x="14362983" y="8237721"/>
            <a:ext cx="8644997" cy="3670301"/>
          </a:xfrm>
          <a:prstGeom prst="rect">
            <a:avLst/>
          </a:prstGeom>
        </p:spPr>
        <p:txBody>
          <a:bodyPr>
            <a:spAutoFit/>
          </a:bodyPr>
          <a:lstStyle>
            <a:lvl1pPr marL="0" indent="0" algn="ctr">
              <a:lnSpc>
                <a:spcPct val="80000"/>
              </a:lnSpc>
              <a:spcBef>
                <a:spcPts val="0"/>
              </a:spcBef>
              <a:buSzTx/>
              <a:buNone/>
              <a:defRPr sz="24000">
                <a:solidFill>
                  <a:srgbClr val="343941"/>
                </a:solidFill>
                <a:latin typeface="+mj-lt"/>
                <a:ea typeface="+mj-ea"/>
                <a:cs typeface="+mj-cs"/>
                <a:sym typeface="Work Sans"/>
              </a:defRPr>
            </a:lvl1pPr>
          </a:lstStyle>
          <a:p>
            <a:r>
              <a:t>2018</a:t>
            </a:r>
          </a:p>
        </p:txBody>
      </p:sp>
      <p:sp>
        <p:nvSpPr>
          <p:cNvPr id="1922" name="Shape 1922"/>
          <p:cNvSpPr>
            <a:spLocks noGrp="1"/>
          </p:cNvSpPr>
          <p:nvPr>
            <p:ph type="body" sz="quarter" idx="40"/>
          </p:nvPr>
        </p:nvSpPr>
        <p:spPr>
          <a:xfrm>
            <a:off x="16277564" y="11439417"/>
            <a:ext cx="5290870" cy="1305631"/>
          </a:xfrm>
          <a:prstGeom prst="rect">
            <a:avLst/>
          </a:prstGeom>
        </p:spPr>
        <p:txBody>
          <a:bodyPr lIns="91439" tIns="91439" rIns="91439" bIns="91439" anchor="t"/>
          <a:lstStyle>
            <a:lvl1pPr marL="0" indent="0" algn="ctr" defTabSz="457200">
              <a:spcBef>
                <a:spcPts val="0"/>
              </a:spcBef>
              <a:buSzTx/>
              <a:buNone/>
              <a:defRPr sz="2800">
                <a:uFill>
                  <a:solidFill>
                    <a:srgbClr val="011480"/>
                  </a:solidFill>
                </a:uFill>
                <a:latin typeface="Open Sans Bold"/>
                <a:ea typeface="Open Sans Bold"/>
                <a:cs typeface="Open Sans Bold"/>
                <a:sym typeface="Open Sans Bold"/>
              </a:defRPr>
            </a:lvl1pPr>
          </a:lstStyle>
          <a:p>
            <a:r>
              <a:t>Lorem ipsum dolor sit amet, consectetur adipisicing.</a:t>
            </a:r>
          </a:p>
        </p:txBody>
      </p:sp>
      <p:cxnSp>
        <p:nvCxnSpPr>
          <p:cNvPr id="31" name="Connecteur droit 30"/>
          <p:cNvCxnSpPr/>
          <p:nvPr userDrawn="1"/>
        </p:nvCxnSpPr>
        <p:spPr>
          <a:xfrm>
            <a:off x="16242978" y="-1534397"/>
            <a:ext cx="0" cy="8113152"/>
          </a:xfrm>
          <a:prstGeom prst="line">
            <a:avLst/>
          </a:prstGeom>
          <a:noFill/>
          <a:ln w="28575" cap="flat">
            <a:solidFill>
              <a:schemeClr val="bg2"/>
            </a:solidFill>
            <a:prstDash val="solid"/>
            <a:miter lim="400000"/>
          </a:ln>
          <a:effectLst/>
          <a:sp3d/>
        </p:spPr>
        <p:style>
          <a:lnRef idx="0">
            <a:scrgbClr r="0" g="0" b="0"/>
          </a:lnRef>
          <a:fillRef idx="0">
            <a:scrgbClr r="0" g="0" b="0"/>
          </a:fillRef>
          <a:effectRef idx="0">
            <a:scrgbClr r="0" g="0" b="0"/>
          </a:effectRef>
          <a:fontRef idx="none"/>
        </p:style>
      </p:cxnSp>
      <p:sp>
        <p:nvSpPr>
          <p:cNvPr id="32" name="Ellipse 31"/>
          <p:cNvSpPr/>
          <p:nvPr userDrawn="1"/>
        </p:nvSpPr>
        <p:spPr>
          <a:xfrm>
            <a:off x="16065228" y="2262447"/>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Ellipse 32"/>
          <p:cNvSpPr/>
          <p:nvPr userDrawn="1"/>
        </p:nvSpPr>
        <p:spPr>
          <a:xfrm>
            <a:off x="16149878" y="9485492"/>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Ellipse 33"/>
          <p:cNvSpPr/>
          <p:nvPr userDrawn="1"/>
        </p:nvSpPr>
        <p:spPr>
          <a:xfrm>
            <a:off x="16149878" y="2347097"/>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Ellipse 34"/>
          <p:cNvSpPr/>
          <p:nvPr userDrawn="1"/>
        </p:nvSpPr>
        <p:spPr>
          <a:xfrm>
            <a:off x="16065228" y="4464474"/>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Ellipse 35"/>
          <p:cNvSpPr/>
          <p:nvPr userDrawn="1"/>
        </p:nvSpPr>
        <p:spPr>
          <a:xfrm>
            <a:off x="16149878" y="4549124"/>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Ellipse 36"/>
          <p:cNvSpPr/>
          <p:nvPr userDrawn="1"/>
        </p:nvSpPr>
        <p:spPr>
          <a:xfrm>
            <a:off x="16065228" y="6412551"/>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Ellipse 37"/>
          <p:cNvSpPr/>
          <p:nvPr userDrawn="1"/>
        </p:nvSpPr>
        <p:spPr>
          <a:xfrm>
            <a:off x="16149878" y="6497201"/>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6">
    <p:spTree>
      <p:nvGrpSpPr>
        <p:cNvPr id="1" name=""/>
        <p:cNvGrpSpPr/>
        <p:nvPr/>
      </p:nvGrpSpPr>
      <p:grpSpPr>
        <a:xfrm>
          <a:off x="0" y="0"/>
          <a:ext cx="0" cy="0"/>
          <a:chOff x="0" y="0"/>
          <a:chExt cx="0" cy="0"/>
        </a:xfrm>
      </p:grpSpPr>
      <p:sp>
        <p:nvSpPr>
          <p:cNvPr id="47" name="Ellipse 46"/>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8" name="Triangle 47"/>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9" name="Ellipse 48"/>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50" name="Triangle 49"/>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3" name="Ellipse 42"/>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4" name="Triangle 43"/>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5" name="Ellipse 44"/>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6" name="Triangle 45"/>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29" name="Shape 1929"/>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930" name="Shape 1930"/>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944" name="Shape 1944"/>
          <p:cNvSpPr>
            <a:spLocks noGrp="1"/>
          </p:cNvSpPr>
          <p:nvPr>
            <p:ph type="body" sz="quarter" idx="27"/>
          </p:nvPr>
        </p:nvSpPr>
        <p:spPr>
          <a:xfrm>
            <a:off x="10891077" y="4524419"/>
            <a:ext cx="6411155" cy="1305631"/>
          </a:xfrm>
          <a:prstGeom prst="rect">
            <a:avLst/>
          </a:prstGeom>
        </p:spPr>
        <p:txBody>
          <a:bodyPr lIns="91439" tIns="91439" rIns="91439" bIns="91439" anchor="t"/>
          <a:lstStyle>
            <a:lvl1pPr marL="0" indent="0" defTabSz="457200">
              <a:spcBef>
                <a:spcPts val="0"/>
              </a:spcBef>
              <a:buSzTx/>
              <a:buNone/>
              <a:defRPr sz="28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1945" name="Shape 1945"/>
          <p:cNvSpPr>
            <a:spLocks noGrp="1"/>
          </p:cNvSpPr>
          <p:nvPr>
            <p:ph type="body" sz="quarter" idx="28"/>
          </p:nvPr>
        </p:nvSpPr>
        <p:spPr>
          <a:xfrm>
            <a:off x="10858608" y="38308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4385F6"/>
                </a:solidFill>
                <a:latin typeface="+mj-lt"/>
                <a:ea typeface="+mj-ea"/>
                <a:cs typeface="+mj-cs"/>
                <a:sym typeface="Work Sans"/>
              </a:defRPr>
            </a:lvl1pPr>
          </a:lstStyle>
          <a:p>
            <a:r>
              <a:t>Dec 2015</a:t>
            </a:r>
          </a:p>
        </p:txBody>
      </p:sp>
      <p:sp>
        <p:nvSpPr>
          <p:cNvPr id="1946" name="Shape 1946"/>
          <p:cNvSpPr>
            <a:spLocks noGrp="1"/>
          </p:cNvSpPr>
          <p:nvPr>
            <p:ph type="body" sz="quarter" idx="29"/>
          </p:nvPr>
        </p:nvSpPr>
        <p:spPr>
          <a:xfrm>
            <a:off x="10891077" y="6848519"/>
            <a:ext cx="6411155" cy="656694"/>
          </a:xfrm>
          <a:prstGeom prst="rect">
            <a:avLst/>
          </a:prstGeom>
        </p:spPr>
        <p:txBody>
          <a:bodyPr lIns="91439" tIns="91439" rIns="91439" bIns="91439" anchor="t"/>
          <a:lstStyle>
            <a:lvl1pPr marL="0" indent="0" defTabSz="448055">
              <a:spcBef>
                <a:spcPts val="0"/>
              </a:spcBef>
              <a:buSzTx/>
              <a:buNone/>
              <a:defRPr sz="2744">
                <a:uFill>
                  <a:solidFill>
                    <a:srgbClr val="011480"/>
                  </a:solidFill>
                </a:uFill>
                <a:latin typeface="Open Sans Bold"/>
                <a:ea typeface="Open Sans Bold"/>
                <a:cs typeface="Open Sans Bold"/>
                <a:sym typeface="Open Sans Bold"/>
              </a:defRPr>
            </a:lvl1pPr>
          </a:lstStyle>
          <a:p>
            <a:r>
              <a:t>Lorem ipsum.</a:t>
            </a:r>
          </a:p>
        </p:txBody>
      </p:sp>
      <p:sp>
        <p:nvSpPr>
          <p:cNvPr id="1947" name="Shape 1947"/>
          <p:cNvSpPr>
            <a:spLocks noGrp="1"/>
          </p:cNvSpPr>
          <p:nvPr>
            <p:ph type="body" sz="quarter" idx="30"/>
          </p:nvPr>
        </p:nvSpPr>
        <p:spPr>
          <a:xfrm>
            <a:off x="10858608" y="61168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Jan 2016</a:t>
            </a:r>
          </a:p>
        </p:txBody>
      </p:sp>
      <p:sp>
        <p:nvSpPr>
          <p:cNvPr id="1948" name="Shape 1948"/>
          <p:cNvSpPr>
            <a:spLocks noGrp="1"/>
          </p:cNvSpPr>
          <p:nvPr>
            <p:ph type="body" sz="quarter" idx="31"/>
          </p:nvPr>
        </p:nvSpPr>
        <p:spPr>
          <a:xfrm>
            <a:off x="10891077" y="8702719"/>
            <a:ext cx="6411155" cy="656694"/>
          </a:xfrm>
          <a:prstGeom prst="rect">
            <a:avLst/>
          </a:prstGeom>
        </p:spPr>
        <p:txBody>
          <a:bodyPr lIns="91439" tIns="91439" rIns="91439" bIns="91439" anchor="t"/>
          <a:lstStyle>
            <a:lvl1pPr marL="0" indent="0" defTabSz="448055">
              <a:spcBef>
                <a:spcPts val="0"/>
              </a:spcBef>
              <a:buSzTx/>
              <a:buNone/>
              <a:defRPr sz="2744">
                <a:uFill>
                  <a:solidFill>
                    <a:srgbClr val="011480"/>
                  </a:solidFill>
                </a:uFill>
                <a:latin typeface="Open Sans Bold"/>
                <a:ea typeface="Open Sans Bold"/>
                <a:cs typeface="Open Sans Bold"/>
                <a:sym typeface="Open Sans Bold"/>
              </a:defRPr>
            </a:lvl1pPr>
          </a:lstStyle>
          <a:p>
            <a:r>
              <a:t>Lorem ipsum.</a:t>
            </a:r>
          </a:p>
        </p:txBody>
      </p:sp>
      <p:sp>
        <p:nvSpPr>
          <p:cNvPr id="1949" name="Shape 1949"/>
          <p:cNvSpPr>
            <a:spLocks noGrp="1"/>
          </p:cNvSpPr>
          <p:nvPr>
            <p:ph type="body" sz="quarter" idx="32"/>
          </p:nvPr>
        </p:nvSpPr>
        <p:spPr>
          <a:xfrm>
            <a:off x="10858608" y="79710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Feb 2016</a:t>
            </a:r>
          </a:p>
        </p:txBody>
      </p:sp>
      <p:sp>
        <p:nvSpPr>
          <p:cNvPr id="1950" name="Shape 1950"/>
          <p:cNvSpPr>
            <a:spLocks noGrp="1"/>
          </p:cNvSpPr>
          <p:nvPr>
            <p:ph type="body" sz="quarter" idx="33"/>
          </p:nvPr>
        </p:nvSpPr>
        <p:spPr>
          <a:xfrm>
            <a:off x="10891077" y="10493419"/>
            <a:ext cx="6411155" cy="1305631"/>
          </a:xfrm>
          <a:prstGeom prst="rect">
            <a:avLst/>
          </a:prstGeom>
        </p:spPr>
        <p:txBody>
          <a:bodyPr lIns="91439" tIns="91439" rIns="91439" bIns="91439" anchor="t"/>
          <a:lstStyle>
            <a:lvl1pPr marL="0" indent="0" defTabSz="457200">
              <a:spcBef>
                <a:spcPts val="0"/>
              </a:spcBef>
              <a:buSzTx/>
              <a:buNone/>
              <a:defRPr sz="28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1951" name="Shape 1951"/>
          <p:cNvSpPr>
            <a:spLocks noGrp="1"/>
          </p:cNvSpPr>
          <p:nvPr>
            <p:ph type="body" sz="quarter" idx="34"/>
          </p:nvPr>
        </p:nvSpPr>
        <p:spPr>
          <a:xfrm>
            <a:off x="10858608" y="97998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Apr 2017</a:t>
            </a:r>
          </a:p>
        </p:txBody>
      </p:sp>
      <p:cxnSp>
        <p:nvCxnSpPr>
          <p:cNvPr id="31" name="Connecteur droit 30"/>
          <p:cNvCxnSpPr/>
          <p:nvPr userDrawn="1"/>
        </p:nvCxnSpPr>
        <p:spPr>
          <a:xfrm>
            <a:off x="9687546" y="4262681"/>
            <a:ext cx="0" cy="11185332"/>
          </a:xfrm>
          <a:prstGeom prst="line">
            <a:avLst/>
          </a:prstGeom>
          <a:noFill/>
          <a:ln w="28575" cap="flat">
            <a:solidFill>
              <a:schemeClr val="bg2"/>
            </a:solidFill>
            <a:prstDash val="solid"/>
            <a:miter lim="400000"/>
          </a:ln>
          <a:effectLst/>
          <a:sp3d/>
        </p:spPr>
        <p:style>
          <a:lnRef idx="0">
            <a:scrgbClr r="0" g="0" b="0"/>
          </a:lnRef>
          <a:fillRef idx="0">
            <a:scrgbClr r="0" g="0" b="0"/>
          </a:fillRef>
          <a:effectRef idx="0">
            <a:scrgbClr r="0" g="0" b="0"/>
          </a:effectRef>
          <a:fontRef idx="none"/>
        </p:style>
      </p:cxnSp>
      <p:sp>
        <p:nvSpPr>
          <p:cNvPr id="32" name="Ellipse 31"/>
          <p:cNvSpPr/>
          <p:nvPr userDrawn="1"/>
        </p:nvSpPr>
        <p:spPr>
          <a:xfrm>
            <a:off x="9509796" y="4027781"/>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Ellipse 33"/>
          <p:cNvSpPr/>
          <p:nvPr userDrawn="1"/>
        </p:nvSpPr>
        <p:spPr>
          <a:xfrm>
            <a:off x="9594446" y="4112431"/>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Ellipse 34"/>
          <p:cNvSpPr/>
          <p:nvPr userDrawn="1"/>
        </p:nvSpPr>
        <p:spPr>
          <a:xfrm>
            <a:off x="9509796" y="6229808"/>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Ellipse 35"/>
          <p:cNvSpPr/>
          <p:nvPr userDrawn="1"/>
        </p:nvSpPr>
        <p:spPr>
          <a:xfrm>
            <a:off x="9594446" y="6314458"/>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Ellipse 36"/>
          <p:cNvSpPr/>
          <p:nvPr userDrawn="1"/>
        </p:nvSpPr>
        <p:spPr>
          <a:xfrm>
            <a:off x="9509796" y="8177885"/>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Ellipse 37"/>
          <p:cNvSpPr/>
          <p:nvPr userDrawn="1"/>
        </p:nvSpPr>
        <p:spPr>
          <a:xfrm>
            <a:off x="9594446" y="8262535"/>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9" name="Ellipse 38"/>
          <p:cNvSpPr/>
          <p:nvPr userDrawn="1"/>
        </p:nvSpPr>
        <p:spPr>
          <a:xfrm>
            <a:off x="9509796" y="10041312"/>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0" name="Ellipse 39"/>
          <p:cNvSpPr/>
          <p:nvPr userDrawn="1"/>
        </p:nvSpPr>
        <p:spPr>
          <a:xfrm>
            <a:off x="9594446" y="10125962"/>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7">
    <p:spTree>
      <p:nvGrpSpPr>
        <p:cNvPr id="1" name=""/>
        <p:cNvGrpSpPr/>
        <p:nvPr/>
      </p:nvGrpSpPr>
      <p:grpSpPr>
        <a:xfrm>
          <a:off x="0" y="0"/>
          <a:ext cx="0" cy="0"/>
          <a:chOff x="0" y="0"/>
          <a:chExt cx="0" cy="0"/>
        </a:xfrm>
      </p:grpSpPr>
      <p:sp>
        <p:nvSpPr>
          <p:cNvPr id="35" name="Ellipse 34"/>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Triangle 35"/>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Ellipse 36"/>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Triangle 37"/>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9" name="Ellipse 38"/>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0" name="Triangle 39"/>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1" name="Ellipse 40"/>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2" name="Triangle 41"/>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64" name="Shape 1964"/>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1965" name="Shape 1965"/>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1977" name="Shape 1977"/>
          <p:cNvSpPr>
            <a:spLocks noGrp="1"/>
          </p:cNvSpPr>
          <p:nvPr>
            <p:ph type="body" sz="quarter" idx="25"/>
          </p:nvPr>
        </p:nvSpPr>
        <p:spPr>
          <a:xfrm>
            <a:off x="10891077" y="1984419"/>
            <a:ext cx="6411155" cy="1305631"/>
          </a:xfrm>
          <a:prstGeom prst="rect">
            <a:avLst/>
          </a:prstGeom>
        </p:spPr>
        <p:txBody>
          <a:bodyPr lIns="91439" tIns="91439" rIns="91439" bIns="91439" anchor="t"/>
          <a:lstStyle>
            <a:lvl1pPr marL="0" indent="0" defTabSz="457200">
              <a:spcBef>
                <a:spcPts val="0"/>
              </a:spcBef>
              <a:buSzTx/>
              <a:buNone/>
              <a:defRPr sz="28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1978" name="Shape 1978"/>
          <p:cNvSpPr>
            <a:spLocks noGrp="1"/>
          </p:cNvSpPr>
          <p:nvPr>
            <p:ph type="body" sz="quarter" idx="26"/>
          </p:nvPr>
        </p:nvSpPr>
        <p:spPr>
          <a:xfrm>
            <a:off x="10858608" y="12908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4385F6"/>
                </a:solidFill>
                <a:latin typeface="+mj-lt"/>
                <a:ea typeface="+mj-ea"/>
                <a:cs typeface="+mj-cs"/>
                <a:sym typeface="Work Sans"/>
              </a:defRPr>
            </a:lvl1pPr>
          </a:lstStyle>
          <a:p>
            <a:r>
              <a:t>Dec 2015</a:t>
            </a:r>
          </a:p>
        </p:txBody>
      </p:sp>
      <p:sp>
        <p:nvSpPr>
          <p:cNvPr id="1979" name="Shape 1979"/>
          <p:cNvSpPr>
            <a:spLocks noGrp="1"/>
          </p:cNvSpPr>
          <p:nvPr>
            <p:ph type="body" sz="quarter" idx="27"/>
          </p:nvPr>
        </p:nvSpPr>
        <p:spPr>
          <a:xfrm>
            <a:off x="10891077" y="4308519"/>
            <a:ext cx="6411155" cy="656694"/>
          </a:xfrm>
          <a:prstGeom prst="rect">
            <a:avLst/>
          </a:prstGeom>
        </p:spPr>
        <p:txBody>
          <a:bodyPr lIns="91439" tIns="91439" rIns="91439" bIns="91439" anchor="t"/>
          <a:lstStyle>
            <a:lvl1pPr marL="0" indent="0" defTabSz="448055">
              <a:spcBef>
                <a:spcPts val="0"/>
              </a:spcBef>
              <a:buSzTx/>
              <a:buNone/>
              <a:defRPr sz="2744">
                <a:uFill>
                  <a:solidFill>
                    <a:srgbClr val="011480"/>
                  </a:solidFill>
                </a:uFill>
                <a:latin typeface="Open Sans Bold"/>
                <a:ea typeface="Open Sans Bold"/>
                <a:cs typeface="Open Sans Bold"/>
                <a:sym typeface="Open Sans Bold"/>
              </a:defRPr>
            </a:lvl1pPr>
          </a:lstStyle>
          <a:p>
            <a:r>
              <a:t>Lorem ipsum.</a:t>
            </a:r>
          </a:p>
        </p:txBody>
      </p:sp>
      <p:sp>
        <p:nvSpPr>
          <p:cNvPr id="1980" name="Shape 1980"/>
          <p:cNvSpPr>
            <a:spLocks noGrp="1"/>
          </p:cNvSpPr>
          <p:nvPr>
            <p:ph type="body" sz="quarter" idx="28"/>
          </p:nvPr>
        </p:nvSpPr>
        <p:spPr>
          <a:xfrm>
            <a:off x="10858608" y="35768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Jan 2016</a:t>
            </a:r>
          </a:p>
        </p:txBody>
      </p:sp>
      <p:sp>
        <p:nvSpPr>
          <p:cNvPr id="1981" name="Shape 1981"/>
          <p:cNvSpPr>
            <a:spLocks noGrp="1"/>
          </p:cNvSpPr>
          <p:nvPr>
            <p:ph type="body" sz="quarter" idx="29"/>
          </p:nvPr>
        </p:nvSpPr>
        <p:spPr>
          <a:xfrm>
            <a:off x="10891077" y="6162719"/>
            <a:ext cx="6411155" cy="656694"/>
          </a:xfrm>
          <a:prstGeom prst="rect">
            <a:avLst/>
          </a:prstGeom>
        </p:spPr>
        <p:txBody>
          <a:bodyPr lIns="91439" tIns="91439" rIns="91439" bIns="91439" anchor="t"/>
          <a:lstStyle>
            <a:lvl1pPr marL="0" indent="0" defTabSz="448055">
              <a:spcBef>
                <a:spcPts val="0"/>
              </a:spcBef>
              <a:buSzTx/>
              <a:buNone/>
              <a:defRPr sz="2744">
                <a:uFill>
                  <a:solidFill>
                    <a:srgbClr val="011480"/>
                  </a:solidFill>
                </a:uFill>
                <a:latin typeface="Open Sans Bold"/>
                <a:ea typeface="Open Sans Bold"/>
                <a:cs typeface="Open Sans Bold"/>
                <a:sym typeface="Open Sans Bold"/>
              </a:defRPr>
            </a:lvl1pPr>
          </a:lstStyle>
          <a:p>
            <a:r>
              <a:t>Lorem ipsum.</a:t>
            </a:r>
          </a:p>
        </p:txBody>
      </p:sp>
      <p:sp>
        <p:nvSpPr>
          <p:cNvPr id="1982" name="Shape 1982"/>
          <p:cNvSpPr>
            <a:spLocks noGrp="1"/>
          </p:cNvSpPr>
          <p:nvPr>
            <p:ph type="body" sz="quarter" idx="30"/>
          </p:nvPr>
        </p:nvSpPr>
        <p:spPr>
          <a:xfrm>
            <a:off x="10858608" y="5431021"/>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Feb 2016</a:t>
            </a:r>
          </a:p>
        </p:txBody>
      </p:sp>
      <p:sp>
        <p:nvSpPr>
          <p:cNvPr id="1987" name="Shape 1987"/>
          <p:cNvSpPr>
            <a:spLocks noGrp="1"/>
          </p:cNvSpPr>
          <p:nvPr>
            <p:ph type="body" sz="quarter" idx="35"/>
          </p:nvPr>
        </p:nvSpPr>
        <p:spPr>
          <a:xfrm>
            <a:off x="7083717" y="8801292"/>
            <a:ext cx="9710547" cy="1270001"/>
          </a:xfrm>
          <a:prstGeom prst="rect">
            <a:avLst/>
          </a:prstGeom>
          <a:solidFill>
            <a:srgbClr val="4385F6"/>
          </a:solidFill>
        </p:spPr>
        <p:txBody>
          <a:bodyPr>
            <a:noAutofit/>
          </a:bodyPr>
          <a:lstStyle/>
          <a:p>
            <a:pPr marL="0" indent="0" algn="ctr">
              <a:spcBef>
                <a:spcPts val="0"/>
              </a:spcBef>
              <a:buSzTx/>
              <a:buNone/>
              <a:defRPr sz="3200">
                <a:solidFill>
                  <a:srgbClr val="4385F6"/>
                </a:solidFill>
                <a:latin typeface="+mn-lt"/>
                <a:ea typeface="+mn-ea"/>
                <a:cs typeface="+mn-cs"/>
                <a:sym typeface="Helvetica Light"/>
              </a:defRPr>
            </a:pPr>
            <a:endParaRPr/>
          </a:p>
        </p:txBody>
      </p:sp>
      <p:sp>
        <p:nvSpPr>
          <p:cNvPr id="1988" name="Shape 1988"/>
          <p:cNvSpPr>
            <a:spLocks noGrp="1"/>
          </p:cNvSpPr>
          <p:nvPr>
            <p:ph type="body" sz="quarter" idx="36"/>
          </p:nvPr>
        </p:nvSpPr>
        <p:spPr>
          <a:xfrm>
            <a:off x="7631983" y="7475721"/>
            <a:ext cx="8644997" cy="3670301"/>
          </a:xfrm>
          <a:prstGeom prst="rect">
            <a:avLst/>
          </a:prstGeom>
        </p:spPr>
        <p:txBody>
          <a:bodyPr>
            <a:spAutoFit/>
          </a:bodyPr>
          <a:lstStyle>
            <a:lvl1pPr marL="0" indent="0" algn="ctr">
              <a:lnSpc>
                <a:spcPct val="80000"/>
              </a:lnSpc>
              <a:spcBef>
                <a:spcPts val="0"/>
              </a:spcBef>
              <a:buSzTx/>
              <a:buNone/>
              <a:defRPr sz="24000">
                <a:solidFill>
                  <a:srgbClr val="343941"/>
                </a:solidFill>
                <a:latin typeface="+mj-lt"/>
                <a:ea typeface="+mj-ea"/>
                <a:cs typeface="+mj-cs"/>
                <a:sym typeface="Work Sans"/>
              </a:defRPr>
            </a:lvl1pPr>
          </a:lstStyle>
          <a:p>
            <a:r>
              <a:t>2018</a:t>
            </a:r>
          </a:p>
        </p:txBody>
      </p:sp>
      <p:sp>
        <p:nvSpPr>
          <p:cNvPr id="1989" name="Shape 1989"/>
          <p:cNvSpPr>
            <a:spLocks noGrp="1"/>
          </p:cNvSpPr>
          <p:nvPr>
            <p:ph type="body" sz="quarter" idx="37"/>
          </p:nvPr>
        </p:nvSpPr>
        <p:spPr>
          <a:xfrm>
            <a:off x="9546565" y="10677417"/>
            <a:ext cx="5290870" cy="1305631"/>
          </a:xfrm>
          <a:prstGeom prst="rect">
            <a:avLst/>
          </a:prstGeom>
        </p:spPr>
        <p:txBody>
          <a:bodyPr lIns="91439" tIns="91439" rIns="91439" bIns="91439" anchor="t"/>
          <a:lstStyle>
            <a:lvl1pPr marL="0" indent="0" algn="ctr" defTabSz="457200">
              <a:spcBef>
                <a:spcPts val="0"/>
              </a:spcBef>
              <a:buSzTx/>
              <a:buNone/>
              <a:defRPr sz="2800">
                <a:uFill>
                  <a:solidFill>
                    <a:srgbClr val="011480"/>
                  </a:solidFill>
                </a:uFill>
                <a:latin typeface="Open Sans Bold"/>
                <a:ea typeface="Open Sans Bold"/>
                <a:cs typeface="Open Sans Bold"/>
                <a:sym typeface="Open Sans Bold"/>
              </a:defRPr>
            </a:lvl1pPr>
          </a:lstStyle>
          <a:p>
            <a:r>
              <a:t>Lorem ipsum dolor sit amet, consectetur adipisicing.</a:t>
            </a:r>
          </a:p>
        </p:txBody>
      </p:sp>
      <p:cxnSp>
        <p:nvCxnSpPr>
          <p:cNvPr id="28" name="Connecteur droit 27"/>
          <p:cNvCxnSpPr/>
          <p:nvPr userDrawn="1"/>
        </p:nvCxnSpPr>
        <p:spPr>
          <a:xfrm>
            <a:off x="10130936" y="-2295141"/>
            <a:ext cx="0" cy="8113152"/>
          </a:xfrm>
          <a:prstGeom prst="line">
            <a:avLst/>
          </a:prstGeom>
          <a:noFill/>
          <a:ln w="28575" cap="flat">
            <a:solidFill>
              <a:schemeClr val="bg2"/>
            </a:solidFill>
            <a:prstDash val="solid"/>
            <a:miter lim="400000"/>
          </a:ln>
          <a:effectLst/>
          <a:sp3d/>
        </p:spPr>
        <p:style>
          <a:lnRef idx="0">
            <a:scrgbClr r="0" g="0" b="0"/>
          </a:lnRef>
          <a:fillRef idx="0">
            <a:scrgbClr r="0" g="0" b="0"/>
          </a:fillRef>
          <a:effectRef idx="0">
            <a:scrgbClr r="0" g="0" b="0"/>
          </a:effectRef>
          <a:fontRef idx="none"/>
        </p:style>
      </p:cxnSp>
      <p:sp>
        <p:nvSpPr>
          <p:cNvPr id="29" name="Ellipse 28"/>
          <p:cNvSpPr/>
          <p:nvPr userDrawn="1"/>
        </p:nvSpPr>
        <p:spPr>
          <a:xfrm>
            <a:off x="9953186" y="1501703"/>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Ellipse 29"/>
          <p:cNvSpPr/>
          <p:nvPr userDrawn="1"/>
        </p:nvSpPr>
        <p:spPr>
          <a:xfrm>
            <a:off x="10037836" y="1586353"/>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Ellipse 30"/>
          <p:cNvSpPr/>
          <p:nvPr userDrawn="1"/>
        </p:nvSpPr>
        <p:spPr>
          <a:xfrm>
            <a:off x="9953186" y="3703730"/>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Ellipse 31"/>
          <p:cNvSpPr/>
          <p:nvPr userDrawn="1"/>
        </p:nvSpPr>
        <p:spPr>
          <a:xfrm>
            <a:off x="10037836" y="3788380"/>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Ellipse 32"/>
          <p:cNvSpPr/>
          <p:nvPr userDrawn="1"/>
        </p:nvSpPr>
        <p:spPr>
          <a:xfrm>
            <a:off x="9953186" y="5651807"/>
            <a:ext cx="338600" cy="338600"/>
          </a:xfrm>
          <a:prstGeom prst="ellipse">
            <a:avLst/>
          </a:prstGeom>
          <a:solidFill>
            <a:schemeClr val="bg1"/>
          </a:solidFill>
          <a:ln w="28575" cap="flat">
            <a:solidFill>
              <a:srgbClr val="343941"/>
            </a:solidFill>
            <a:miter lim="400000"/>
          </a:ln>
          <a:effectLst>
            <a:softEdge rad="127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Ellipse 33"/>
          <p:cNvSpPr/>
          <p:nvPr userDrawn="1"/>
        </p:nvSpPr>
        <p:spPr>
          <a:xfrm>
            <a:off x="10037836" y="5736457"/>
            <a:ext cx="169300" cy="169300"/>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79">
    <p:spTree>
      <p:nvGrpSpPr>
        <p:cNvPr id="1" name=""/>
        <p:cNvGrpSpPr/>
        <p:nvPr/>
      </p:nvGrpSpPr>
      <p:grpSpPr>
        <a:xfrm>
          <a:off x="0" y="0"/>
          <a:ext cx="0" cy="0"/>
          <a:chOff x="0" y="0"/>
          <a:chExt cx="0" cy="0"/>
        </a:xfrm>
      </p:grpSpPr>
      <p:sp>
        <p:nvSpPr>
          <p:cNvPr id="23" name="Ellipse 22"/>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riangle 23"/>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Ellipse 24"/>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Ellipse 26"/>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32" name="Shape 2032"/>
          <p:cNvSpPr>
            <a:spLocks noGrp="1"/>
          </p:cNvSpPr>
          <p:nvPr>
            <p:ph type="body" sz="quarter" idx="13"/>
          </p:nvPr>
        </p:nvSpPr>
        <p:spPr>
          <a:xfrm>
            <a:off x="11779287" y="3164398"/>
            <a:ext cx="5086439" cy="6421806"/>
          </a:xfrm>
          <a:prstGeom prst="rect">
            <a:avLst/>
          </a:prstGeom>
          <a:blipFill dpi="0" rotWithShape="1">
            <a:blip r:embed="rId2" cstate="email">
              <a:extLst>
                <a:ext uri="{28A0092B-C50C-407E-A947-70E740481C1C}">
                  <a14:useLocalDpi xmlns:a14="http://schemas.microsoft.com/office/drawing/2010/main"/>
                </a:ext>
              </a:extLst>
            </a:blip>
            <a:srcRect/>
            <a:tile tx="0" ty="-1270000" sx="20000" sy="2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2033" name="Shape 2033"/>
          <p:cNvSpPr>
            <a:spLocks noGrp="1"/>
          </p:cNvSpPr>
          <p:nvPr>
            <p:ph type="body" sz="quarter" idx="14"/>
          </p:nvPr>
        </p:nvSpPr>
        <p:spPr>
          <a:xfrm>
            <a:off x="18018799" y="3164398"/>
            <a:ext cx="5086438" cy="6421806"/>
          </a:xfrm>
          <a:prstGeom prst="rect">
            <a:avLst/>
          </a:prstGeom>
          <a:blipFill dpi="0" rotWithShape="1">
            <a:blip r:embed="rId3" cstate="email">
              <a:extLst>
                <a:ext uri="{28A0092B-C50C-407E-A947-70E740481C1C}">
                  <a14:useLocalDpi xmlns:a14="http://schemas.microsoft.com/office/drawing/2010/main"/>
                </a:ext>
              </a:extLst>
            </a:blip>
            <a:srcRect/>
            <a:tile tx="-2540000" ty="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2034" name="Shape 2034"/>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035" name="Shape 2035"/>
          <p:cNvSpPr>
            <a:spLocks noGrp="1"/>
          </p:cNvSpPr>
          <p:nvPr>
            <p:ph type="body" sz="quarter" idx="15"/>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2046" name="Shape 2046"/>
          <p:cNvSpPr>
            <a:spLocks noGrp="1"/>
          </p:cNvSpPr>
          <p:nvPr>
            <p:ph type="body" sz="quarter" idx="26"/>
          </p:nvPr>
        </p:nvSpPr>
        <p:spPr>
          <a:xfrm>
            <a:off x="1114039" y="5329545"/>
            <a:ext cx="9045279" cy="73406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2047" name="Shape 2047"/>
          <p:cNvSpPr>
            <a:spLocks noGrp="1"/>
          </p:cNvSpPr>
          <p:nvPr>
            <p:ph type="body" sz="quarter" idx="27"/>
          </p:nvPr>
        </p:nvSpPr>
        <p:spPr>
          <a:xfrm>
            <a:off x="11822057" y="11532806"/>
            <a:ext cx="5347034" cy="1305631"/>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048" name="Shape 2048"/>
          <p:cNvSpPr>
            <a:spLocks noGrp="1"/>
          </p:cNvSpPr>
          <p:nvPr>
            <p:ph type="body" sz="quarter" idx="28"/>
          </p:nvPr>
        </p:nvSpPr>
        <p:spPr>
          <a:xfrm>
            <a:off x="11814988" y="10026408"/>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JOHN D.</a:t>
            </a:r>
          </a:p>
        </p:txBody>
      </p:sp>
      <p:sp>
        <p:nvSpPr>
          <p:cNvPr id="2049" name="Shape 2049"/>
          <p:cNvSpPr>
            <a:spLocks noGrp="1"/>
          </p:cNvSpPr>
          <p:nvPr>
            <p:ph type="body" sz="quarter" idx="29"/>
          </p:nvPr>
        </p:nvSpPr>
        <p:spPr>
          <a:xfrm>
            <a:off x="18061568" y="11532806"/>
            <a:ext cx="5347034" cy="1305631"/>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050" name="Shape 2050"/>
          <p:cNvSpPr>
            <a:spLocks noGrp="1"/>
          </p:cNvSpPr>
          <p:nvPr>
            <p:ph type="body" sz="quarter" idx="30"/>
          </p:nvPr>
        </p:nvSpPr>
        <p:spPr>
          <a:xfrm>
            <a:off x="18054499" y="10026408"/>
            <a:ext cx="5086439"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JANE C.</a:t>
            </a:r>
          </a:p>
        </p:txBody>
      </p:sp>
      <p:sp>
        <p:nvSpPr>
          <p:cNvPr id="2051" name="Shape 2051"/>
          <p:cNvSpPr>
            <a:spLocks noGrp="1"/>
          </p:cNvSpPr>
          <p:nvPr>
            <p:ph type="body" sz="quarter" idx="31"/>
          </p:nvPr>
        </p:nvSpPr>
        <p:spPr>
          <a:xfrm>
            <a:off x="11796657" y="10770806"/>
            <a:ext cx="5347034" cy="697023"/>
          </a:xfrm>
          <a:prstGeom prst="rect">
            <a:avLst/>
          </a:prstGeom>
        </p:spPr>
        <p:txBody>
          <a:bodyPr lIns="91439" tIns="91439" rIns="91439" bIns="91439" anchor="t"/>
          <a:lstStyle>
            <a:lvl1pPr marL="0" indent="0" defTabSz="457200">
              <a:spcBef>
                <a:spcPts val="0"/>
              </a:spcBef>
              <a:buSzTx/>
              <a:buNone/>
              <a:defRPr sz="2700">
                <a:solidFill>
                  <a:srgbClr val="4385F6"/>
                </a:solidFill>
                <a:uFill>
                  <a:solidFill>
                    <a:srgbClr val="011480"/>
                  </a:solidFill>
                </a:uFill>
                <a:latin typeface="Open Sans Bold"/>
                <a:ea typeface="Open Sans Bold"/>
                <a:cs typeface="Open Sans Bold"/>
                <a:sym typeface="Open Sans Bold"/>
              </a:defRPr>
            </a:lvl1pPr>
          </a:lstStyle>
          <a:p>
            <a:r>
              <a:t>Cofounder of AgenceMe</a:t>
            </a:r>
          </a:p>
        </p:txBody>
      </p:sp>
      <p:sp>
        <p:nvSpPr>
          <p:cNvPr id="2052" name="Shape 2052"/>
          <p:cNvSpPr>
            <a:spLocks noGrp="1"/>
          </p:cNvSpPr>
          <p:nvPr>
            <p:ph type="body" sz="quarter" idx="32"/>
          </p:nvPr>
        </p:nvSpPr>
        <p:spPr>
          <a:xfrm>
            <a:off x="18061568" y="10745406"/>
            <a:ext cx="5347034" cy="697023"/>
          </a:xfrm>
          <a:prstGeom prst="rect">
            <a:avLst/>
          </a:prstGeom>
        </p:spPr>
        <p:txBody>
          <a:bodyPr lIns="91439" tIns="91439" rIns="91439" bIns="91439" anchor="t"/>
          <a:lstStyle>
            <a:lvl1pPr marL="0" indent="0" defTabSz="457200">
              <a:spcBef>
                <a:spcPts val="0"/>
              </a:spcBef>
              <a:buSzTx/>
              <a:buNone/>
              <a:defRPr sz="2700">
                <a:solidFill>
                  <a:srgbClr val="4385F6"/>
                </a:solidFill>
                <a:uFill>
                  <a:solidFill>
                    <a:srgbClr val="011480"/>
                  </a:solidFill>
                </a:uFill>
                <a:latin typeface="Open Sans Bold"/>
                <a:ea typeface="Open Sans Bold"/>
                <a:cs typeface="Open Sans Bold"/>
                <a:sym typeface="Open Sans Bold"/>
              </a:defRPr>
            </a:lvl1pPr>
          </a:lstStyle>
          <a:p>
            <a:r>
              <a:t>Cofounder of AgenceMe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80">
    <p:spTree>
      <p:nvGrpSpPr>
        <p:cNvPr id="1" name=""/>
        <p:cNvGrpSpPr/>
        <p:nvPr/>
      </p:nvGrpSpPr>
      <p:grpSpPr>
        <a:xfrm>
          <a:off x="0" y="0"/>
          <a:ext cx="0" cy="0"/>
          <a:chOff x="0" y="0"/>
          <a:chExt cx="0" cy="0"/>
        </a:xfrm>
      </p:grpSpPr>
      <p:sp>
        <p:nvSpPr>
          <p:cNvPr id="2059" name="Shape 2059"/>
          <p:cNvSpPr>
            <a:spLocks noGrp="1"/>
          </p:cNvSpPr>
          <p:nvPr>
            <p:ph type="body" sz="quarter" idx="13"/>
          </p:nvPr>
        </p:nvSpPr>
        <p:spPr>
          <a:xfrm>
            <a:off x="12858787" y="3164398"/>
            <a:ext cx="5086439" cy="6421806"/>
          </a:xfrm>
          <a:prstGeom prst="rect">
            <a:avLst/>
          </a:prstGeom>
          <a:blipFill dpi="0" rotWithShape="1">
            <a:blip r:embed="rId2" cstate="email">
              <a:extLst>
                <a:ext uri="{28A0092B-C50C-407E-A947-70E740481C1C}">
                  <a14:useLocalDpi xmlns:a14="http://schemas.microsoft.com/office/drawing/2010/main"/>
                </a:ext>
              </a:extLst>
            </a:blip>
            <a:srcRect/>
            <a:tile tx="-1270000" ty="0" sx="20000" sy="2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2060" name="Shape 2060"/>
          <p:cNvSpPr>
            <a:spLocks noGrp="1"/>
          </p:cNvSpPr>
          <p:nvPr>
            <p:ph type="body" sz="quarter" idx="14"/>
          </p:nvPr>
        </p:nvSpPr>
        <p:spPr>
          <a:xfrm>
            <a:off x="18895099" y="3164398"/>
            <a:ext cx="5086438" cy="6421806"/>
          </a:xfrm>
          <a:prstGeom prst="rect">
            <a:avLst/>
          </a:prstGeom>
          <a:blipFill dpi="0" rotWithShape="1">
            <a:blip r:embed="rId3" cstate="email">
              <a:extLst>
                <a:ext uri="{28A0092B-C50C-407E-A947-70E740481C1C}">
                  <a14:useLocalDpi xmlns:a14="http://schemas.microsoft.com/office/drawing/2010/main"/>
                </a:ext>
              </a:extLst>
            </a:blip>
            <a:srcRect/>
            <a:tile tx="-2540000" ty="0" sx="30000" sy="3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2061" name="Shape 2061"/>
          <p:cNvSpPr>
            <a:spLocks noGrp="1"/>
          </p:cNvSpPr>
          <p:nvPr>
            <p:ph type="body" sz="quarter" idx="15"/>
          </p:nvPr>
        </p:nvSpPr>
        <p:spPr>
          <a:xfrm>
            <a:off x="425487" y="3164398"/>
            <a:ext cx="5086439" cy="6421806"/>
          </a:xfrm>
          <a:prstGeom prst="rect">
            <a:avLst/>
          </a:prstGeom>
          <a:blipFill dpi="0" rotWithShape="1">
            <a:blip r:embed="rId4" cstate="email">
              <a:extLst>
                <a:ext uri="{28A0092B-C50C-407E-A947-70E740481C1C}">
                  <a14:useLocalDpi xmlns:a14="http://schemas.microsoft.com/office/drawing/2010/main"/>
                </a:ext>
              </a:extLst>
            </a:blip>
            <a:srcRect/>
            <a:tile tx="0" ty="0" sx="20000" sy="2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2062" name="Shape 2062"/>
          <p:cNvSpPr>
            <a:spLocks noGrp="1"/>
          </p:cNvSpPr>
          <p:nvPr>
            <p:ph type="body" sz="quarter" idx="16"/>
          </p:nvPr>
        </p:nvSpPr>
        <p:spPr>
          <a:xfrm>
            <a:off x="6525299" y="3164398"/>
            <a:ext cx="5086438" cy="6421806"/>
          </a:xfrm>
          <a:prstGeom prst="rect">
            <a:avLst/>
          </a:prstGeom>
          <a:blipFill dpi="0" rotWithShape="1">
            <a:blip r:embed="rId5" cstate="email">
              <a:extLst>
                <a:ext uri="{28A0092B-C50C-407E-A947-70E740481C1C}">
                  <a14:useLocalDpi xmlns:a14="http://schemas.microsoft.com/office/drawing/2010/main"/>
                </a:ext>
              </a:extLst>
            </a:blip>
            <a:srcRect/>
            <a:tile tx="0" ty="0" sx="20000" sy="2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2063" name="Shape 2063"/>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064" name="Shape 2064"/>
          <p:cNvSpPr>
            <a:spLocks noGrp="1"/>
          </p:cNvSpPr>
          <p:nvPr>
            <p:ph type="body" sz="quarter" idx="17"/>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2065" name="Shape 2065"/>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66" name="Shape 2066"/>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67" name="Shape 2067"/>
          <p:cNvSpPr/>
          <p:nvPr/>
        </p:nvSpPr>
        <p:spPr>
          <a:xfrm>
            <a:off x="2667000" y="6070600"/>
            <a:ext cx="406400" cy="406400"/>
          </a:xfrm>
          <a:prstGeom prst="ellipse">
            <a:avLst/>
          </a:prstGeom>
          <a:solidFill>
            <a:srgbClr val="FFFFFF">
              <a:alpha val="3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68" name="Shape 2068"/>
          <p:cNvSpPr/>
          <p:nvPr/>
        </p:nvSpPr>
        <p:spPr>
          <a:xfrm>
            <a:off x="4445000" y="9512300"/>
            <a:ext cx="127000" cy="127000"/>
          </a:xfrm>
          <a:prstGeom prst="ellipse">
            <a:avLst/>
          </a:pr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69" name="Shape 2069"/>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70" name="Shape 2070"/>
          <p:cNvSpPr/>
          <p:nvPr/>
        </p:nvSpPr>
        <p:spPr>
          <a:xfrm>
            <a:off x="7505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71" name="Shape 2071"/>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72" name="Shape 2072"/>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74" name="Shape 2074"/>
          <p:cNvSpPr>
            <a:spLocks noGrp="1"/>
          </p:cNvSpPr>
          <p:nvPr>
            <p:ph type="body" sz="quarter" idx="18"/>
          </p:nvPr>
        </p:nvSpPr>
        <p:spPr>
          <a:xfrm>
            <a:off x="12901557" y="11532806"/>
            <a:ext cx="5347034" cy="1305631"/>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075" name="Shape 2075"/>
          <p:cNvSpPr>
            <a:spLocks noGrp="1"/>
          </p:cNvSpPr>
          <p:nvPr>
            <p:ph type="body" sz="quarter" idx="19"/>
          </p:nvPr>
        </p:nvSpPr>
        <p:spPr>
          <a:xfrm>
            <a:off x="12894488" y="10026408"/>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JOHN D.</a:t>
            </a:r>
          </a:p>
        </p:txBody>
      </p:sp>
      <p:sp>
        <p:nvSpPr>
          <p:cNvPr id="2076" name="Shape 2076"/>
          <p:cNvSpPr>
            <a:spLocks noGrp="1"/>
          </p:cNvSpPr>
          <p:nvPr>
            <p:ph type="body" sz="quarter" idx="20"/>
          </p:nvPr>
        </p:nvSpPr>
        <p:spPr>
          <a:xfrm>
            <a:off x="18937868" y="11532806"/>
            <a:ext cx="5347034" cy="1305631"/>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077" name="Shape 2077"/>
          <p:cNvSpPr>
            <a:spLocks noGrp="1"/>
          </p:cNvSpPr>
          <p:nvPr>
            <p:ph type="body" sz="quarter" idx="21"/>
          </p:nvPr>
        </p:nvSpPr>
        <p:spPr>
          <a:xfrm>
            <a:off x="18930799" y="10026408"/>
            <a:ext cx="5086439"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JANE C.</a:t>
            </a:r>
          </a:p>
        </p:txBody>
      </p:sp>
      <p:sp>
        <p:nvSpPr>
          <p:cNvPr id="2078" name="Shape 2078"/>
          <p:cNvSpPr>
            <a:spLocks noGrp="1"/>
          </p:cNvSpPr>
          <p:nvPr>
            <p:ph type="body" sz="quarter" idx="22"/>
          </p:nvPr>
        </p:nvSpPr>
        <p:spPr>
          <a:xfrm>
            <a:off x="12876157" y="10770806"/>
            <a:ext cx="5347034" cy="697023"/>
          </a:xfrm>
          <a:prstGeom prst="rect">
            <a:avLst/>
          </a:prstGeom>
        </p:spPr>
        <p:txBody>
          <a:bodyPr lIns="91439" tIns="91439" rIns="91439" bIns="91439" anchor="t"/>
          <a:lstStyle>
            <a:lvl1pPr marL="0" indent="0" defTabSz="457200">
              <a:spcBef>
                <a:spcPts val="0"/>
              </a:spcBef>
              <a:buSzTx/>
              <a:buNone/>
              <a:defRPr sz="2700">
                <a:solidFill>
                  <a:srgbClr val="4385F6"/>
                </a:solidFill>
                <a:uFill>
                  <a:solidFill>
                    <a:srgbClr val="011480"/>
                  </a:solidFill>
                </a:uFill>
                <a:latin typeface="Open Sans Bold"/>
                <a:ea typeface="Open Sans Bold"/>
                <a:cs typeface="Open Sans Bold"/>
                <a:sym typeface="Open Sans Bold"/>
              </a:defRPr>
            </a:lvl1pPr>
          </a:lstStyle>
          <a:p>
            <a:r>
              <a:t>Cofounder of AgenceMe</a:t>
            </a:r>
          </a:p>
        </p:txBody>
      </p:sp>
      <p:sp>
        <p:nvSpPr>
          <p:cNvPr id="2079" name="Shape 2079"/>
          <p:cNvSpPr>
            <a:spLocks noGrp="1"/>
          </p:cNvSpPr>
          <p:nvPr>
            <p:ph type="body" sz="quarter" idx="23"/>
          </p:nvPr>
        </p:nvSpPr>
        <p:spPr>
          <a:xfrm>
            <a:off x="18937868" y="10745406"/>
            <a:ext cx="5347034" cy="697023"/>
          </a:xfrm>
          <a:prstGeom prst="rect">
            <a:avLst/>
          </a:prstGeom>
        </p:spPr>
        <p:txBody>
          <a:bodyPr lIns="91439" tIns="91439" rIns="91439" bIns="91439" anchor="t"/>
          <a:lstStyle>
            <a:lvl1pPr marL="0" indent="0" defTabSz="457200">
              <a:spcBef>
                <a:spcPts val="0"/>
              </a:spcBef>
              <a:buSzTx/>
              <a:buNone/>
              <a:defRPr sz="2700">
                <a:solidFill>
                  <a:srgbClr val="4385F6"/>
                </a:solidFill>
                <a:uFill>
                  <a:solidFill>
                    <a:srgbClr val="011480"/>
                  </a:solidFill>
                </a:uFill>
                <a:latin typeface="Open Sans Bold"/>
                <a:ea typeface="Open Sans Bold"/>
                <a:cs typeface="Open Sans Bold"/>
                <a:sym typeface="Open Sans Bold"/>
              </a:defRPr>
            </a:lvl1pPr>
          </a:lstStyle>
          <a:p>
            <a:r>
              <a:t>Cofounder of AgenceMe</a:t>
            </a:r>
          </a:p>
        </p:txBody>
      </p:sp>
      <p:sp>
        <p:nvSpPr>
          <p:cNvPr id="2080" name="Shape 2080"/>
          <p:cNvSpPr>
            <a:spLocks noGrp="1"/>
          </p:cNvSpPr>
          <p:nvPr>
            <p:ph type="body" sz="quarter" idx="24"/>
          </p:nvPr>
        </p:nvSpPr>
        <p:spPr>
          <a:xfrm>
            <a:off x="468257" y="11532806"/>
            <a:ext cx="5347034" cy="1305631"/>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081" name="Shape 2081"/>
          <p:cNvSpPr>
            <a:spLocks noGrp="1"/>
          </p:cNvSpPr>
          <p:nvPr>
            <p:ph type="body" sz="quarter" idx="25"/>
          </p:nvPr>
        </p:nvSpPr>
        <p:spPr>
          <a:xfrm>
            <a:off x="461188" y="10026408"/>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JOHN D.</a:t>
            </a:r>
          </a:p>
        </p:txBody>
      </p:sp>
      <p:sp>
        <p:nvSpPr>
          <p:cNvPr id="2082" name="Shape 2082"/>
          <p:cNvSpPr>
            <a:spLocks noGrp="1"/>
          </p:cNvSpPr>
          <p:nvPr>
            <p:ph type="body" sz="quarter" idx="26"/>
          </p:nvPr>
        </p:nvSpPr>
        <p:spPr>
          <a:xfrm>
            <a:off x="6568068" y="11532806"/>
            <a:ext cx="5347034" cy="1305631"/>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083" name="Shape 2083"/>
          <p:cNvSpPr>
            <a:spLocks noGrp="1"/>
          </p:cNvSpPr>
          <p:nvPr>
            <p:ph type="body" sz="quarter" idx="27"/>
          </p:nvPr>
        </p:nvSpPr>
        <p:spPr>
          <a:xfrm>
            <a:off x="6560999" y="10026408"/>
            <a:ext cx="5086439"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JANE C.</a:t>
            </a:r>
          </a:p>
        </p:txBody>
      </p:sp>
      <p:sp>
        <p:nvSpPr>
          <p:cNvPr id="2084" name="Shape 2084"/>
          <p:cNvSpPr>
            <a:spLocks noGrp="1"/>
          </p:cNvSpPr>
          <p:nvPr>
            <p:ph type="body" sz="quarter" idx="28"/>
          </p:nvPr>
        </p:nvSpPr>
        <p:spPr>
          <a:xfrm>
            <a:off x="442857" y="10770806"/>
            <a:ext cx="5347034" cy="697023"/>
          </a:xfrm>
          <a:prstGeom prst="rect">
            <a:avLst/>
          </a:prstGeom>
        </p:spPr>
        <p:txBody>
          <a:bodyPr lIns="91439" tIns="91439" rIns="91439" bIns="91439" anchor="t"/>
          <a:lstStyle>
            <a:lvl1pPr marL="0" indent="0" defTabSz="457200">
              <a:spcBef>
                <a:spcPts val="0"/>
              </a:spcBef>
              <a:buSzTx/>
              <a:buNone/>
              <a:defRPr sz="2700">
                <a:solidFill>
                  <a:srgbClr val="4385F6"/>
                </a:solidFill>
                <a:uFill>
                  <a:solidFill>
                    <a:srgbClr val="011480"/>
                  </a:solidFill>
                </a:uFill>
                <a:latin typeface="Open Sans Bold"/>
                <a:ea typeface="Open Sans Bold"/>
                <a:cs typeface="Open Sans Bold"/>
                <a:sym typeface="Open Sans Bold"/>
              </a:defRPr>
            </a:lvl1pPr>
          </a:lstStyle>
          <a:p>
            <a:r>
              <a:t>Cofounder of AgenceMe</a:t>
            </a:r>
          </a:p>
        </p:txBody>
      </p:sp>
      <p:sp>
        <p:nvSpPr>
          <p:cNvPr id="2085" name="Shape 2085"/>
          <p:cNvSpPr>
            <a:spLocks noGrp="1"/>
          </p:cNvSpPr>
          <p:nvPr>
            <p:ph type="body" sz="quarter" idx="29"/>
          </p:nvPr>
        </p:nvSpPr>
        <p:spPr>
          <a:xfrm>
            <a:off x="6568068" y="10745406"/>
            <a:ext cx="5347034" cy="697023"/>
          </a:xfrm>
          <a:prstGeom prst="rect">
            <a:avLst/>
          </a:prstGeom>
        </p:spPr>
        <p:txBody>
          <a:bodyPr lIns="91439" tIns="91439" rIns="91439" bIns="91439" anchor="t"/>
          <a:lstStyle>
            <a:lvl1pPr marL="0" indent="0" defTabSz="457200">
              <a:spcBef>
                <a:spcPts val="0"/>
              </a:spcBef>
              <a:buSzTx/>
              <a:buNone/>
              <a:defRPr sz="2700">
                <a:solidFill>
                  <a:srgbClr val="4385F6"/>
                </a:solidFill>
                <a:uFill>
                  <a:solidFill>
                    <a:srgbClr val="011480"/>
                  </a:solidFill>
                </a:uFill>
                <a:latin typeface="Open Sans Bold"/>
                <a:ea typeface="Open Sans Bold"/>
                <a:cs typeface="Open Sans Bold"/>
                <a:sym typeface="Open Sans Bold"/>
              </a:defRPr>
            </a:lvl1pPr>
          </a:lstStyle>
          <a:p>
            <a:r>
              <a:t>Cofounder of AgenceMe</a:t>
            </a:r>
          </a:p>
        </p:txBody>
      </p:sp>
      <p:pic>
        <p:nvPicPr>
          <p:cNvPr id="29" name="Image 2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81">
    <p:spTree>
      <p:nvGrpSpPr>
        <p:cNvPr id="1" name=""/>
        <p:cNvGrpSpPr/>
        <p:nvPr/>
      </p:nvGrpSpPr>
      <p:grpSpPr>
        <a:xfrm>
          <a:off x="0" y="0"/>
          <a:ext cx="0" cy="0"/>
          <a:chOff x="0" y="0"/>
          <a:chExt cx="0" cy="0"/>
        </a:xfrm>
      </p:grpSpPr>
      <p:sp>
        <p:nvSpPr>
          <p:cNvPr id="25" name="Ellipse 24"/>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Ellipse 26"/>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Ellipse 30"/>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riangle 31"/>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92" name="Shape 2092"/>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093" name="Shape 2093"/>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2103" name="Shape 2103"/>
          <p:cNvSpPr>
            <a:spLocks noGrp="1"/>
          </p:cNvSpPr>
          <p:nvPr>
            <p:ph type="body" sz="quarter" idx="23"/>
          </p:nvPr>
        </p:nvSpPr>
        <p:spPr>
          <a:xfrm>
            <a:off x="16317856" y="10770806"/>
            <a:ext cx="5347034" cy="1305631"/>
          </a:xfrm>
          <a:prstGeom prst="rect">
            <a:avLst/>
          </a:prstGeom>
        </p:spPr>
        <p:txBody>
          <a:bodyPr lIns="91439" tIns="91439" rIns="91439" bIns="91439" anchor="t"/>
          <a:lstStyle>
            <a:lvl1pPr marL="0" indent="0" algn="ctr"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104" name="Shape 2104"/>
          <p:cNvSpPr>
            <a:spLocks noGrp="1"/>
          </p:cNvSpPr>
          <p:nvPr>
            <p:ph type="body" sz="quarter" idx="24"/>
          </p:nvPr>
        </p:nvSpPr>
        <p:spPr>
          <a:xfrm>
            <a:off x="16924987" y="9264408"/>
            <a:ext cx="4132775" cy="900345"/>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343941"/>
                </a:solidFill>
                <a:latin typeface="+mj-lt"/>
                <a:ea typeface="+mj-ea"/>
                <a:cs typeface="+mj-cs"/>
                <a:sym typeface="Work Sans"/>
              </a:defRPr>
            </a:lvl1pPr>
          </a:lstStyle>
          <a:p>
            <a:r>
              <a:t>JOHN D.</a:t>
            </a:r>
          </a:p>
        </p:txBody>
      </p:sp>
      <p:sp>
        <p:nvSpPr>
          <p:cNvPr id="2105" name="Shape 2105"/>
          <p:cNvSpPr>
            <a:spLocks noGrp="1"/>
          </p:cNvSpPr>
          <p:nvPr>
            <p:ph type="body" sz="quarter" idx="25"/>
          </p:nvPr>
        </p:nvSpPr>
        <p:spPr>
          <a:xfrm>
            <a:off x="16317856" y="10008806"/>
            <a:ext cx="5347034" cy="697023"/>
          </a:xfrm>
          <a:prstGeom prst="rect">
            <a:avLst/>
          </a:prstGeom>
        </p:spPr>
        <p:txBody>
          <a:bodyPr lIns="91439" tIns="91439" rIns="91439" bIns="91439" anchor="t"/>
          <a:lstStyle>
            <a:lvl1pPr marL="0" indent="0" algn="ctr" defTabSz="457200">
              <a:spcBef>
                <a:spcPts val="0"/>
              </a:spcBef>
              <a:buSzTx/>
              <a:buNone/>
              <a:defRPr sz="2700">
                <a:solidFill>
                  <a:srgbClr val="4385F6"/>
                </a:solidFill>
                <a:uFill>
                  <a:solidFill>
                    <a:srgbClr val="011480"/>
                  </a:solidFill>
                </a:uFill>
                <a:latin typeface="Open Sans Bold"/>
                <a:ea typeface="Open Sans Bold"/>
                <a:cs typeface="Open Sans Bold"/>
                <a:sym typeface="Open Sans Bold"/>
              </a:defRPr>
            </a:lvl1pPr>
          </a:lstStyle>
          <a:p>
            <a:r>
              <a:t>Cofounder of AgenceMe</a:t>
            </a:r>
          </a:p>
        </p:txBody>
      </p:sp>
      <p:sp>
        <p:nvSpPr>
          <p:cNvPr id="2106" name="Shape 2106"/>
          <p:cNvSpPr>
            <a:spLocks noGrp="1"/>
          </p:cNvSpPr>
          <p:nvPr>
            <p:ph type="body" sz="quarter" idx="26"/>
          </p:nvPr>
        </p:nvSpPr>
        <p:spPr>
          <a:xfrm>
            <a:off x="1979557" y="10770806"/>
            <a:ext cx="5347034" cy="1305631"/>
          </a:xfrm>
          <a:prstGeom prst="rect">
            <a:avLst/>
          </a:prstGeom>
        </p:spPr>
        <p:txBody>
          <a:bodyPr lIns="91439" tIns="91439" rIns="91439" bIns="91439" anchor="t"/>
          <a:lstStyle>
            <a:lvl1pPr marL="0" indent="0" algn="ctr"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107" name="Shape 2107"/>
          <p:cNvSpPr>
            <a:spLocks noGrp="1"/>
          </p:cNvSpPr>
          <p:nvPr>
            <p:ph type="body" sz="quarter" idx="27"/>
          </p:nvPr>
        </p:nvSpPr>
        <p:spPr>
          <a:xfrm>
            <a:off x="2586686" y="9264408"/>
            <a:ext cx="4132775" cy="900345"/>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343941"/>
                </a:solidFill>
                <a:latin typeface="+mj-lt"/>
                <a:ea typeface="+mj-ea"/>
                <a:cs typeface="+mj-cs"/>
                <a:sym typeface="Work Sans"/>
              </a:defRPr>
            </a:lvl1pPr>
          </a:lstStyle>
          <a:p>
            <a:r>
              <a:t>JOHN D.</a:t>
            </a:r>
          </a:p>
        </p:txBody>
      </p:sp>
      <p:sp>
        <p:nvSpPr>
          <p:cNvPr id="2108" name="Shape 2108"/>
          <p:cNvSpPr>
            <a:spLocks noGrp="1"/>
          </p:cNvSpPr>
          <p:nvPr>
            <p:ph type="body" sz="quarter" idx="28"/>
          </p:nvPr>
        </p:nvSpPr>
        <p:spPr>
          <a:xfrm>
            <a:off x="9485534" y="10770806"/>
            <a:ext cx="5347033" cy="1305631"/>
          </a:xfrm>
          <a:prstGeom prst="rect">
            <a:avLst/>
          </a:prstGeom>
        </p:spPr>
        <p:txBody>
          <a:bodyPr lIns="91439" tIns="91439" rIns="91439" bIns="91439" anchor="t"/>
          <a:lstStyle>
            <a:lvl1pPr marL="0" indent="0" algn="ctr"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109" name="Shape 2109"/>
          <p:cNvSpPr>
            <a:spLocks noGrp="1"/>
          </p:cNvSpPr>
          <p:nvPr>
            <p:ph type="body" sz="quarter" idx="29"/>
          </p:nvPr>
        </p:nvSpPr>
        <p:spPr>
          <a:xfrm>
            <a:off x="9615831" y="9264408"/>
            <a:ext cx="5086439" cy="900345"/>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343941"/>
                </a:solidFill>
                <a:latin typeface="+mj-lt"/>
                <a:ea typeface="+mj-ea"/>
                <a:cs typeface="+mj-cs"/>
                <a:sym typeface="Work Sans"/>
              </a:defRPr>
            </a:lvl1pPr>
          </a:lstStyle>
          <a:p>
            <a:r>
              <a:t>JANE C.</a:t>
            </a:r>
          </a:p>
        </p:txBody>
      </p:sp>
      <p:sp>
        <p:nvSpPr>
          <p:cNvPr id="2110" name="Shape 2110"/>
          <p:cNvSpPr>
            <a:spLocks noGrp="1"/>
          </p:cNvSpPr>
          <p:nvPr>
            <p:ph type="body" sz="quarter" idx="30"/>
          </p:nvPr>
        </p:nvSpPr>
        <p:spPr>
          <a:xfrm>
            <a:off x="1979557" y="10008806"/>
            <a:ext cx="5347034" cy="697023"/>
          </a:xfrm>
          <a:prstGeom prst="rect">
            <a:avLst/>
          </a:prstGeom>
        </p:spPr>
        <p:txBody>
          <a:bodyPr lIns="91439" tIns="91439" rIns="91439" bIns="91439" anchor="t"/>
          <a:lstStyle>
            <a:lvl1pPr marL="0" indent="0" algn="ctr" defTabSz="457200">
              <a:spcBef>
                <a:spcPts val="0"/>
              </a:spcBef>
              <a:buSzTx/>
              <a:buNone/>
              <a:defRPr sz="2700">
                <a:solidFill>
                  <a:srgbClr val="4385F6"/>
                </a:solidFill>
                <a:uFill>
                  <a:solidFill>
                    <a:srgbClr val="011480"/>
                  </a:solidFill>
                </a:uFill>
                <a:latin typeface="Open Sans Bold"/>
                <a:ea typeface="Open Sans Bold"/>
                <a:cs typeface="Open Sans Bold"/>
                <a:sym typeface="Open Sans Bold"/>
              </a:defRPr>
            </a:lvl1pPr>
          </a:lstStyle>
          <a:p>
            <a:r>
              <a:t>Cofounder of AgenceMe</a:t>
            </a:r>
          </a:p>
        </p:txBody>
      </p:sp>
      <p:sp>
        <p:nvSpPr>
          <p:cNvPr id="2111" name="Shape 2111"/>
          <p:cNvSpPr>
            <a:spLocks noGrp="1"/>
          </p:cNvSpPr>
          <p:nvPr>
            <p:ph type="body" sz="quarter" idx="31"/>
          </p:nvPr>
        </p:nvSpPr>
        <p:spPr>
          <a:xfrm>
            <a:off x="9485534" y="9983406"/>
            <a:ext cx="5347033" cy="697023"/>
          </a:xfrm>
          <a:prstGeom prst="rect">
            <a:avLst/>
          </a:prstGeom>
        </p:spPr>
        <p:txBody>
          <a:bodyPr lIns="91439" tIns="91439" rIns="91439" bIns="91439" anchor="t"/>
          <a:lstStyle>
            <a:lvl1pPr marL="0" indent="0" algn="ctr" defTabSz="457200">
              <a:spcBef>
                <a:spcPts val="0"/>
              </a:spcBef>
              <a:buSzTx/>
              <a:buNone/>
              <a:defRPr sz="2700">
                <a:solidFill>
                  <a:srgbClr val="4385F6"/>
                </a:solidFill>
                <a:uFill>
                  <a:solidFill>
                    <a:srgbClr val="011480"/>
                  </a:solidFill>
                </a:uFill>
                <a:latin typeface="Open Sans Bold"/>
                <a:ea typeface="Open Sans Bold"/>
                <a:cs typeface="Open Sans Bold"/>
                <a:sym typeface="Open Sans Bold"/>
              </a:defRPr>
            </a:lvl1pPr>
          </a:lstStyle>
          <a:p>
            <a:r>
              <a:t>Cofounder of AgenceMe</a:t>
            </a:r>
          </a:p>
        </p:txBody>
      </p:sp>
      <p:sp>
        <p:nvSpPr>
          <p:cNvPr id="2112" name="Shape 2112"/>
          <p:cNvSpPr>
            <a:spLocks noGrp="1"/>
          </p:cNvSpPr>
          <p:nvPr>
            <p:ph type="body" sz="quarter" idx="32"/>
          </p:nvPr>
        </p:nvSpPr>
        <p:spPr>
          <a:xfrm>
            <a:off x="2109855" y="3571917"/>
            <a:ext cx="5086438" cy="5086438"/>
          </a:xfrm>
          <a:prstGeom prst="ellipse">
            <a:avLst/>
          </a:prstGeom>
          <a:blipFill dpi="0" rotWithShape="1">
            <a:blip r:embed="rId2" cstate="email">
              <a:extLst>
                <a:ext uri="{28A0092B-C50C-407E-A947-70E740481C1C}">
                  <a14:useLocalDpi xmlns:a14="http://schemas.microsoft.com/office/drawing/2010/main"/>
                </a:ext>
              </a:extLst>
            </a:blip>
            <a:srcRect/>
            <a:tile tx="0" ty="0" sx="20000" sy="2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2113" name="Shape 2113"/>
          <p:cNvSpPr>
            <a:spLocks noGrp="1"/>
          </p:cNvSpPr>
          <p:nvPr>
            <p:ph type="body" sz="quarter" idx="33"/>
          </p:nvPr>
        </p:nvSpPr>
        <p:spPr>
          <a:xfrm>
            <a:off x="9596088" y="3571917"/>
            <a:ext cx="5086438" cy="5086438"/>
          </a:xfrm>
          <a:prstGeom prst="ellipse">
            <a:avLst/>
          </a:prstGeom>
          <a:blipFill dpi="0" rotWithShape="1">
            <a:blip r:embed="rId3" cstate="email">
              <a:extLst>
                <a:ext uri="{28A0092B-C50C-407E-A947-70E740481C1C}">
                  <a14:useLocalDpi xmlns:a14="http://schemas.microsoft.com/office/drawing/2010/main"/>
                </a:ext>
              </a:extLst>
            </a:blip>
            <a:srcRect/>
            <a:tile tx="0" ty="0" sx="20000" sy="2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2114" name="Shape 2114"/>
          <p:cNvSpPr>
            <a:spLocks noGrp="1"/>
          </p:cNvSpPr>
          <p:nvPr>
            <p:ph type="body" sz="quarter" idx="34"/>
          </p:nvPr>
        </p:nvSpPr>
        <p:spPr>
          <a:xfrm>
            <a:off x="16448155" y="3571917"/>
            <a:ext cx="5086438" cy="5086438"/>
          </a:xfrm>
          <a:prstGeom prst="ellipse">
            <a:avLst/>
          </a:prstGeom>
          <a:blipFill dpi="0" rotWithShape="1">
            <a:blip r:embed="rId4" cstate="email">
              <a:extLst>
                <a:ext uri="{28A0092B-C50C-407E-A947-70E740481C1C}">
                  <a14:useLocalDpi xmlns:a14="http://schemas.microsoft.com/office/drawing/2010/main"/>
                </a:ext>
              </a:extLst>
            </a:blip>
            <a:srcRect/>
            <a:tile tx="-2540000" ty="0" sx="20000" sy="20000" flip="none" algn="tl"/>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83" name="Shape 83"/>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84" name="Shape 84"/>
          <p:cNvSpPr>
            <a:spLocks noGrp="1"/>
          </p:cNvSpPr>
          <p:nvPr>
            <p:ph type="title"/>
          </p:nvPr>
        </p:nvSpPr>
        <p:spPr>
          <a:prstGeom prst="rect">
            <a:avLst/>
          </a:prstGeom>
        </p:spPr>
        <p:txBody>
          <a:bodyPr/>
          <a:lstStyle/>
          <a:p>
            <a:r>
              <a:t>Texte du titre</a:t>
            </a:r>
          </a:p>
        </p:txBody>
      </p:sp>
      <p:sp>
        <p:nvSpPr>
          <p:cNvPr id="85" name="Shape 85"/>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Texte niveau 1</a:t>
            </a:r>
          </a:p>
          <a:p>
            <a:pPr lvl="1"/>
            <a:r>
              <a:t>Texte niveau 2</a:t>
            </a:r>
          </a:p>
          <a:p>
            <a:pPr lvl="2"/>
            <a:r>
              <a:t>Texte niveau 3</a:t>
            </a:r>
          </a:p>
          <a:p>
            <a:pPr lvl="3"/>
            <a:r>
              <a:t>Texte niveau 4</a:t>
            </a:r>
          </a:p>
          <a:p>
            <a:pPr lvl="4"/>
            <a:r>
              <a:t>Texte niveau 5</a:t>
            </a: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82">
    <p:spTree>
      <p:nvGrpSpPr>
        <p:cNvPr id="1" name=""/>
        <p:cNvGrpSpPr/>
        <p:nvPr/>
      </p:nvGrpSpPr>
      <p:grpSpPr>
        <a:xfrm>
          <a:off x="0" y="0"/>
          <a:ext cx="0" cy="0"/>
          <a:chOff x="0" y="0"/>
          <a:chExt cx="0" cy="0"/>
        </a:xfrm>
      </p:grpSpPr>
      <p:sp>
        <p:nvSpPr>
          <p:cNvPr id="18" name="Ellipse 17"/>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Ellipse 23"/>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21" name="Shape 2121"/>
          <p:cNvSpPr>
            <a:spLocks noGrp="1"/>
          </p:cNvSpPr>
          <p:nvPr>
            <p:ph type="body" sz="half" idx="13"/>
          </p:nvPr>
        </p:nvSpPr>
        <p:spPr>
          <a:xfrm>
            <a:off x="-19564" y="8837"/>
            <a:ext cx="9056128" cy="13716001"/>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2131" name="Shape 2131"/>
          <p:cNvSpPr>
            <a:spLocks noGrp="1"/>
          </p:cNvSpPr>
          <p:nvPr>
            <p:ph type="body" sz="quarter" idx="23"/>
          </p:nvPr>
        </p:nvSpPr>
        <p:spPr>
          <a:xfrm>
            <a:off x="636958" y="9768810"/>
            <a:ext cx="6796152" cy="3503931"/>
          </a:xfrm>
          <a:prstGeom prst="rect">
            <a:avLst/>
          </a:prstGeom>
        </p:spPr>
        <p:txBody>
          <a:bodyPr>
            <a:spAutoFit/>
          </a:bodyPr>
          <a:lstStyle/>
          <a:p>
            <a:pPr marL="0" indent="0">
              <a:lnSpc>
                <a:spcPct val="90000"/>
              </a:lnSpc>
              <a:spcBef>
                <a:spcPts val="0"/>
              </a:spcBef>
              <a:buSzTx/>
              <a:buNone/>
              <a:defRPr sz="12000">
                <a:solidFill>
                  <a:srgbClr val="FFFFFF"/>
                </a:solidFill>
                <a:latin typeface="+mj-lt"/>
                <a:ea typeface="+mj-ea"/>
                <a:cs typeface="+mj-cs"/>
                <a:sym typeface="Work Sans"/>
              </a:defRPr>
            </a:pPr>
            <a:r>
              <a:t>JOHN</a:t>
            </a:r>
          </a:p>
          <a:p>
            <a:pPr marL="0" indent="0">
              <a:lnSpc>
                <a:spcPct val="90000"/>
              </a:lnSpc>
              <a:spcBef>
                <a:spcPts val="0"/>
              </a:spcBef>
              <a:buSzTx/>
              <a:buNone/>
              <a:defRPr sz="12000">
                <a:solidFill>
                  <a:srgbClr val="FFFFFF"/>
                </a:solidFill>
                <a:latin typeface="+mj-lt"/>
                <a:ea typeface="+mj-ea"/>
                <a:cs typeface="+mj-cs"/>
                <a:sym typeface="Work Sans"/>
              </a:defRPr>
            </a:pPr>
            <a:r>
              <a:t>DOE</a:t>
            </a:r>
          </a:p>
        </p:txBody>
      </p:sp>
      <p:sp>
        <p:nvSpPr>
          <p:cNvPr id="2132" name="Shape 2132"/>
          <p:cNvSpPr>
            <a:spLocks noGrp="1"/>
          </p:cNvSpPr>
          <p:nvPr>
            <p:ph type="body" sz="quarter" idx="24"/>
          </p:nvPr>
        </p:nvSpPr>
        <p:spPr>
          <a:xfrm>
            <a:off x="11460377" y="3204311"/>
            <a:ext cx="6835528"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ABOUT</a:t>
            </a:r>
          </a:p>
        </p:txBody>
      </p:sp>
      <p:sp>
        <p:nvSpPr>
          <p:cNvPr id="2133" name="Shape 2133"/>
          <p:cNvSpPr>
            <a:spLocks noGrp="1"/>
          </p:cNvSpPr>
          <p:nvPr>
            <p:ph type="body" sz="quarter" idx="25"/>
          </p:nvPr>
        </p:nvSpPr>
        <p:spPr>
          <a:xfrm>
            <a:off x="11460377" y="5118100"/>
            <a:ext cx="10956520" cy="4445000"/>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a:t>
            </a:r>
          </a:p>
        </p:txBody>
      </p:sp>
      <p:sp>
        <p:nvSpPr>
          <p:cNvPr id="2134" name="Shape 2134"/>
          <p:cNvSpPr>
            <a:spLocks noGrp="1"/>
          </p:cNvSpPr>
          <p:nvPr>
            <p:ph type="body" sz="quarter" idx="26"/>
          </p:nvPr>
        </p:nvSpPr>
        <p:spPr>
          <a:xfrm>
            <a:off x="11676277" y="10001250"/>
            <a:ext cx="11209575" cy="1968501"/>
          </a:xfrm>
          <a:prstGeom prst="rect">
            <a:avLst/>
          </a:prstGeom>
        </p:spPr>
        <p:txBody>
          <a:bodyPr>
            <a:spAutoFit/>
          </a:bodyPr>
          <a:lstStyle>
            <a:lvl1pPr marL="0" indent="0">
              <a:spcBef>
                <a:spcPts val="0"/>
              </a:spcBef>
              <a:buSzTx/>
              <a:buNone/>
              <a:defRPr sz="4200">
                <a:solidFill>
                  <a:srgbClr val="4385F6"/>
                </a:solidFill>
                <a:latin typeface="+mj-lt"/>
                <a:ea typeface="+mj-ea"/>
                <a:cs typeface="+mj-cs"/>
                <a:sym typeface="Work Sans"/>
              </a:defRPr>
            </a:lvl1pPr>
          </a:lstStyle>
          <a:p>
            <a:r>
              <a:t>« Excepteur sint occaecat cupidatat non proident, sunt in culpa qui officia deserunt mollit anim id est laborum. »</a:t>
            </a:r>
          </a:p>
        </p:txBody>
      </p:sp>
      <p:sp>
        <p:nvSpPr>
          <p:cNvPr id="2135" name="Shape 2135"/>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136" name="Shape 2136"/>
          <p:cNvSpPr>
            <a:spLocks noGrp="1"/>
          </p:cNvSpPr>
          <p:nvPr>
            <p:ph type="body" sz="quarter" idx="27"/>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83">
    <p:spTree>
      <p:nvGrpSpPr>
        <p:cNvPr id="1" name=""/>
        <p:cNvGrpSpPr/>
        <p:nvPr/>
      </p:nvGrpSpPr>
      <p:grpSpPr>
        <a:xfrm>
          <a:off x="0" y="0"/>
          <a:ext cx="0" cy="0"/>
          <a:chOff x="0" y="0"/>
          <a:chExt cx="0" cy="0"/>
        </a:xfrm>
      </p:grpSpPr>
      <p:sp>
        <p:nvSpPr>
          <p:cNvPr id="18" name="Ellipse 17"/>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Ellipse 19"/>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Triangle 22"/>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Ellipse 23"/>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43" name="Shape 2143"/>
          <p:cNvSpPr>
            <a:spLocks noGrp="1"/>
          </p:cNvSpPr>
          <p:nvPr>
            <p:ph type="body" sz="half" idx="13"/>
          </p:nvPr>
        </p:nvSpPr>
        <p:spPr>
          <a:xfrm>
            <a:off x="15325191" y="8837"/>
            <a:ext cx="9056129" cy="13716001"/>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2153" name="Shape 2153"/>
          <p:cNvSpPr>
            <a:spLocks noGrp="1"/>
          </p:cNvSpPr>
          <p:nvPr>
            <p:ph type="body" sz="quarter" idx="23"/>
          </p:nvPr>
        </p:nvSpPr>
        <p:spPr>
          <a:xfrm>
            <a:off x="15969014" y="9768810"/>
            <a:ext cx="6796151" cy="3503931"/>
          </a:xfrm>
          <a:prstGeom prst="rect">
            <a:avLst/>
          </a:prstGeom>
        </p:spPr>
        <p:txBody>
          <a:bodyPr>
            <a:spAutoFit/>
          </a:bodyPr>
          <a:lstStyle/>
          <a:p>
            <a:pPr marL="0" indent="0">
              <a:lnSpc>
                <a:spcPct val="90000"/>
              </a:lnSpc>
              <a:spcBef>
                <a:spcPts val="0"/>
              </a:spcBef>
              <a:buSzTx/>
              <a:buNone/>
              <a:defRPr sz="12000">
                <a:solidFill>
                  <a:srgbClr val="FFFFFF"/>
                </a:solidFill>
                <a:latin typeface="+mj-lt"/>
                <a:ea typeface="+mj-ea"/>
                <a:cs typeface="+mj-cs"/>
                <a:sym typeface="Work Sans"/>
              </a:defRPr>
            </a:pPr>
            <a:r>
              <a:t>JOHN</a:t>
            </a:r>
          </a:p>
          <a:p>
            <a:pPr marL="0" indent="0">
              <a:lnSpc>
                <a:spcPct val="90000"/>
              </a:lnSpc>
              <a:spcBef>
                <a:spcPts val="0"/>
              </a:spcBef>
              <a:buSzTx/>
              <a:buNone/>
              <a:defRPr sz="12000">
                <a:solidFill>
                  <a:srgbClr val="FFFFFF"/>
                </a:solidFill>
                <a:latin typeface="+mj-lt"/>
                <a:ea typeface="+mj-ea"/>
                <a:cs typeface="+mj-cs"/>
                <a:sym typeface="Work Sans"/>
              </a:defRPr>
            </a:pPr>
            <a:r>
              <a:t>DOE</a:t>
            </a:r>
          </a:p>
        </p:txBody>
      </p:sp>
      <p:sp>
        <p:nvSpPr>
          <p:cNvPr id="2154" name="Shape 2154"/>
          <p:cNvSpPr>
            <a:spLocks noGrp="1"/>
          </p:cNvSpPr>
          <p:nvPr>
            <p:ph type="body" sz="quarter" idx="24"/>
          </p:nvPr>
        </p:nvSpPr>
        <p:spPr>
          <a:xfrm>
            <a:off x="1917530" y="3204311"/>
            <a:ext cx="6835527"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ABOUT</a:t>
            </a:r>
          </a:p>
        </p:txBody>
      </p:sp>
      <p:sp>
        <p:nvSpPr>
          <p:cNvPr id="2155" name="Shape 2155"/>
          <p:cNvSpPr>
            <a:spLocks noGrp="1"/>
          </p:cNvSpPr>
          <p:nvPr>
            <p:ph type="body" sz="quarter" idx="25"/>
          </p:nvPr>
        </p:nvSpPr>
        <p:spPr>
          <a:xfrm>
            <a:off x="1917530" y="5359400"/>
            <a:ext cx="11766643" cy="39624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a:t>
            </a:r>
          </a:p>
        </p:txBody>
      </p:sp>
      <p:sp>
        <p:nvSpPr>
          <p:cNvPr id="2156" name="Shape 2156"/>
          <p:cNvSpPr>
            <a:spLocks noGrp="1"/>
          </p:cNvSpPr>
          <p:nvPr>
            <p:ph type="body" sz="quarter" idx="26"/>
          </p:nvPr>
        </p:nvSpPr>
        <p:spPr>
          <a:xfrm>
            <a:off x="2133430" y="10001250"/>
            <a:ext cx="11882039" cy="1968501"/>
          </a:xfrm>
          <a:prstGeom prst="rect">
            <a:avLst/>
          </a:prstGeom>
        </p:spPr>
        <p:txBody>
          <a:bodyPr>
            <a:spAutoFit/>
          </a:bodyPr>
          <a:lstStyle>
            <a:lvl1pPr marL="0" indent="0">
              <a:spcBef>
                <a:spcPts val="0"/>
              </a:spcBef>
              <a:buSzTx/>
              <a:buNone/>
              <a:defRPr sz="4200">
                <a:solidFill>
                  <a:srgbClr val="4385F6"/>
                </a:solidFill>
                <a:latin typeface="+mj-lt"/>
                <a:ea typeface="+mj-ea"/>
                <a:cs typeface="+mj-cs"/>
                <a:sym typeface="Work Sans"/>
              </a:defRPr>
            </a:lvl1pPr>
          </a:lstStyle>
          <a:p>
            <a:r>
              <a:t>« Excepteur sint occaecat cupidatat non proident, sunt in culpa qui officia deserunt mollit anim id est laborum. »</a:t>
            </a:r>
          </a:p>
        </p:txBody>
      </p:sp>
      <p:sp>
        <p:nvSpPr>
          <p:cNvPr id="2157" name="Shape 2157"/>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158" name="Shape 2158"/>
          <p:cNvSpPr>
            <a:spLocks noGrp="1"/>
          </p:cNvSpPr>
          <p:nvPr>
            <p:ph type="body" sz="quarter" idx="27"/>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84">
    <p:spTree>
      <p:nvGrpSpPr>
        <p:cNvPr id="1" name=""/>
        <p:cNvGrpSpPr/>
        <p:nvPr/>
      </p:nvGrpSpPr>
      <p:grpSpPr>
        <a:xfrm>
          <a:off x="0" y="0"/>
          <a:ext cx="0" cy="0"/>
          <a:chOff x="0" y="0"/>
          <a:chExt cx="0" cy="0"/>
        </a:xfrm>
      </p:grpSpPr>
      <p:sp>
        <p:nvSpPr>
          <p:cNvPr id="24" name="Ellipse 23"/>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riangle 24"/>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Ellipse 25"/>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Triangle 26"/>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Ellipse 27"/>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Triangle 28"/>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Ellipse 29"/>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Triangle 30"/>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65" name="Shape 2165"/>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166" name="Shape 2166"/>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2176" name="Shape 2176"/>
          <p:cNvSpPr>
            <a:spLocks noGrp="1"/>
          </p:cNvSpPr>
          <p:nvPr>
            <p:ph type="body" sz="quarter" idx="23"/>
          </p:nvPr>
        </p:nvSpPr>
        <p:spPr>
          <a:xfrm>
            <a:off x="1979557" y="10262806"/>
            <a:ext cx="5347034" cy="1305631"/>
          </a:xfrm>
          <a:prstGeom prst="rect">
            <a:avLst/>
          </a:prstGeom>
        </p:spPr>
        <p:txBody>
          <a:bodyPr lIns="91439" tIns="91439" rIns="91439" bIns="91439" anchor="t"/>
          <a:lstStyle>
            <a:lvl1pPr marL="0" indent="0" algn="ctr"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177" name="Shape 2177"/>
          <p:cNvSpPr>
            <a:spLocks noGrp="1"/>
          </p:cNvSpPr>
          <p:nvPr>
            <p:ph type="body" sz="quarter" idx="24"/>
          </p:nvPr>
        </p:nvSpPr>
        <p:spPr>
          <a:xfrm>
            <a:off x="2586686" y="9544728"/>
            <a:ext cx="4132775" cy="900344"/>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343941"/>
                </a:solidFill>
                <a:latin typeface="+mj-lt"/>
                <a:ea typeface="+mj-ea"/>
                <a:cs typeface="+mj-cs"/>
                <a:sym typeface="Work Sans"/>
              </a:defRPr>
            </a:lvl1pPr>
          </a:lstStyle>
          <a:p>
            <a:r>
              <a:t>DISCUSS</a:t>
            </a:r>
          </a:p>
        </p:txBody>
      </p:sp>
      <p:sp>
        <p:nvSpPr>
          <p:cNvPr id="2178" name="Shape 2178"/>
          <p:cNvSpPr>
            <a:spLocks noGrp="1"/>
          </p:cNvSpPr>
          <p:nvPr>
            <p:ph type="body" sz="quarter" idx="25"/>
          </p:nvPr>
        </p:nvSpPr>
        <p:spPr>
          <a:xfrm>
            <a:off x="4317905" y="2593453"/>
            <a:ext cx="15642804" cy="2781301"/>
          </a:xfrm>
          <a:prstGeom prst="rect">
            <a:avLst/>
          </a:prstGeom>
        </p:spPr>
        <p:txBody>
          <a:bodyPr>
            <a:spAutoFit/>
          </a:bodyPr>
          <a:lstStyle>
            <a:lvl1pPr marL="0" indent="0" algn="ctr">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2179" name="Shape 2179"/>
          <p:cNvSpPr>
            <a:spLocks noGrp="1"/>
          </p:cNvSpPr>
          <p:nvPr>
            <p:ph type="body" sz="quarter" idx="26"/>
          </p:nvPr>
        </p:nvSpPr>
        <p:spPr>
          <a:xfrm>
            <a:off x="7963439" y="5092226"/>
            <a:ext cx="8351735" cy="647701"/>
          </a:xfrm>
          <a:prstGeom prst="rect">
            <a:avLst/>
          </a:prstGeom>
        </p:spPr>
        <p:txBody>
          <a:bodyPr>
            <a:spAutoFit/>
          </a:bodyPr>
          <a:lstStyle>
            <a:lvl1pPr marL="0" indent="0">
              <a:spcBef>
                <a:spcPts val="0"/>
              </a:spcBef>
              <a:buSzTx/>
              <a:buNone/>
              <a:defRPr sz="3200">
                <a:latin typeface="Open Sans Bold"/>
                <a:ea typeface="Open Sans Bold"/>
                <a:cs typeface="Open Sans Bold"/>
                <a:sym typeface="Open Sans Bold"/>
              </a:defRPr>
            </a:lvl1pPr>
          </a:lstStyle>
          <a:p>
            <a:r>
              <a:t>A Powerful &amp; Creative Slide Presentation</a:t>
            </a:r>
          </a:p>
        </p:txBody>
      </p:sp>
      <p:sp>
        <p:nvSpPr>
          <p:cNvPr id="2181" name="Shape 2181"/>
          <p:cNvSpPr>
            <a:spLocks noGrp="1"/>
          </p:cNvSpPr>
          <p:nvPr>
            <p:ph type="body" sz="quarter" idx="28"/>
          </p:nvPr>
        </p:nvSpPr>
        <p:spPr>
          <a:xfrm>
            <a:off x="9523357" y="10262806"/>
            <a:ext cx="5347034" cy="1305631"/>
          </a:xfrm>
          <a:prstGeom prst="rect">
            <a:avLst/>
          </a:prstGeom>
        </p:spPr>
        <p:txBody>
          <a:bodyPr lIns="91439" tIns="91439" rIns="91439" bIns="91439" anchor="t"/>
          <a:lstStyle>
            <a:lvl1pPr marL="0" indent="0" algn="ctr"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182" name="Shape 2182"/>
          <p:cNvSpPr>
            <a:spLocks noGrp="1"/>
          </p:cNvSpPr>
          <p:nvPr>
            <p:ph type="body" sz="quarter" idx="29"/>
          </p:nvPr>
        </p:nvSpPr>
        <p:spPr>
          <a:xfrm>
            <a:off x="10130487" y="9544728"/>
            <a:ext cx="4132775" cy="900344"/>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343941"/>
                </a:solidFill>
                <a:latin typeface="+mj-lt"/>
                <a:ea typeface="+mj-ea"/>
                <a:cs typeface="+mj-cs"/>
                <a:sym typeface="Work Sans"/>
              </a:defRPr>
            </a:lvl1pPr>
          </a:lstStyle>
          <a:p>
            <a:r>
              <a:t>USERS</a:t>
            </a:r>
          </a:p>
        </p:txBody>
      </p:sp>
      <p:sp>
        <p:nvSpPr>
          <p:cNvPr id="2184" name="Shape 2184"/>
          <p:cNvSpPr>
            <a:spLocks noGrp="1"/>
          </p:cNvSpPr>
          <p:nvPr>
            <p:ph type="body" sz="quarter" idx="31"/>
          </p:nvPr>
        </p:nvSpPr>
        <p:spPr>
          <a:xfrm>
            <a:off x="16889356" y="10262806"/>
            <a:ext cx="5347034" cy="1305631"/>
          </a:xfrm>
          <a:prstGeom prst="rect">
            <a:avLst/>
          </a:prstGeom>
        </p:spPr>
        <p:txBody>
          <a:bodyPr lIns="91439" tIns="91439" rIns="91439" bIns="91439" anchor="t"/>
          <a:lstStyle>
            <a:lvl1pPr marL="0" indent="0" algn="ctr"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185" name="Shape 2185"/>
          <p:cNvSpPr>
            <a:spLocks noGrp="1"/>
          </p:cNvSpPr>
          <p:nvPr>
            <p:ph type="body" sz="quarter" idx="32"/>
          </p:nvPr>
        </p:nvSpPr>
        <p:spPr>
          <a:xfrm>
            <a:off x="17496487" y="9544728"/>
            <a:ext cx="4132775" cy="900344"/>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343941"/>
                </a:solidFill>
                <a:latin typeface="+mj-lt"/>
                <a:ea typeface="+mj-ea"/>
                <a:cs typeface="+mj-cs"/>
                <a:sym typeface="Work Sans"/>
              </a:defRPr>
            </a:lvl1pPr>
          </a:lstStyle>
          <a:p>
            <a:r>
              <a:t>MAP</a:t>
            </a:r>
          </a:p>
        </p:txBody>
      </p:sp>
      <p:pic>
        <p:nvPicPr>
          <p:cNvPr id="5" name="Imag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32597" y="7483417"/>
            <a:ext cx="1678806" cy="1558892"/>
          </a:xfrm>
          <a:prstGeom prst="rect">
            <a:avLst/>
          </a:prstGeom>
        </p:spPr>
      </p:pic>
      <p:pic>
        <p:nvPicPr>
          <p:cNvPr id="6" name="Imag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508287" y="7393664"/>
            <a:ext cx="1367426" cy="1595330"/>
          </a:xfrm>
          <a:prstGeom prst="rect">
            <a:avLst/>
          </a:prstGeom>
        </p:spPr>
      </p:pic>
      <p:pic>
        <p:nvPicPr>
          <p:cNvPr id="7" name="Image 6"/>
          <p:cNvPicPr>
            <a:picLocks noChangeAspect="1"/>
          </p:cNvPicPr>
          <p:nvPr userDrawn="1"/>
        </p:nvPicPr>
        <p:blipFill>
          <a:blip r:embed="rId4"/>
          <a:stretch>
            <a:fillRect/>
          </a:stretch>
        </p:blipFill>
        <p:spPr>
          <a:xfrm>
            <a:off x="18692461" y="7252909"/>
            <a:ext cx="1767239" cy="17672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5">
    <p:spTree>
      <p:nvGrpSpPr>
        <p:cNvPr id="1" name=""/>
        <p:cNvGrpSpPr/>
        <p:nvPr/>
      </p:nvGrpSpPr>
      <p:grpSpPr>
        <a:xfrm>
          <a:off x="0" y="0"/>
          <a:ext cx="0" cy="0"/>
          <a:chOff x="0" y="0"/>
          <a:chExt cx="0" cy="0"/>
        </a:xfrm>
      </p:grpSpPr>
      <p:sp>
        <p:nvSpPr>
          <p:cNvPr id="32" name="Ellipse 31"/>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Triangle 32"/>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Ellipse 33"/>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Triangle 34"/>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Ellipse 35"/>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Triangle 36"/>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Ellipse 37"/>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9" name="Triangle 38"/>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93" name="Shape 2193"/>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194" name="Shape 2194"/>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2204" name="Shape 2204"/>
          <p:cNvSpPr>
            <a:spLocks noGrp="1"/>
          </p:cNvSpPr>
          <p:nvPr>
            <p:ph type="body" sz="quarter" idx="23"/>
          </p:nvPr>
        </p:nvSpPr>
        <p:spPr>
          <a:xfrm>
            <a:off x="3785258" y="8134569"/>
            <a:ext cx="7414073" cy="1305631"/>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05" name="Shape 2205"/>
          <p:cNvSpPr>
            <a:spLocks noGrp="1"/>
          </p:cNvSpPr>
          <p:nvPr>
            <p:ph type="body" sz="quarter" idx="24"/>
          </p:nvPr>
        </p:nvSpPr>
        <p:spPr>
          <a:xfrm>
            <a:off x="3785258" y="7416491"/>
            <a:ext cx="4132775" cy="900344"/>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DISCUSS</a:t>
            </a:r>
          </a:p>
        </p:txBody>
      </p:sp>
      <p:sp>
        <p:nvSpPr>
          <p:cNvPr id="2208" name="Shape 2208"/>
          <p:cNvSpPr>
            <a:spLocks noGrp="1"/>
          </p:cNvSpPr>
          <p:nvPr>
            <p:ph type="body" sz="quarter" idx="27"/>
          </p:nvPr>
        </p:nvSpPr>
        <p:spPr>
          <a:xfrm>
            <a:off x="3785258" y="10801568"/>
            <a:ext cx="7414074"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09" name="Shape 2209"/>
          <p:cNvSpPr>
            <a:spLocks noGrp="1"/>
          </p:cNvSpPr>
          <p:nvPr>
            <p:ph type="body" sz="quarter" idx="28"/>
          </p:nvPr>
        </p:nvSpPr>
        <p:spPr>
          <a:xfrm>
            <a:off x="3785258" y="10083491"/>
            <a:ext cx="4132775" cy="900344"/>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USERS</a:t>
            </a:r>
          </a:p>
        </p:txBody>
      </p:sp>
      <p:sp>
        <p:nvSpPr>
          <p:cNvPr id="2210" name="Shape 2210"/>
          <p:cNvSpPr>
            <a:spLocks noGrp="1"/>
          </p:cNvSpPr>
          <p:nvPr>
            <p:ph type="body" sz="quarter" idx="29"/>
          </p:nvPr>
        </p:nvSpPr>
        <p:spPr>
          <a:xfrm>
            <a:off x="15374957" y="824092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11" name="Shape 2211"/>
          <p:cNvSpPr>
            <a:spLocks noGrp="1"/>
          </p:cNvSpPr>
          <p:nvPr>
            <p:ph type="body" sz="quarter" idx="30"/>
          </p:nvPr>
        </p:nvSpPr>
        <p:spPr>
          <a:xfrm>
            <a:off x="15374957" y="7522847"/>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rPr dirty="0"/>
              <a:t>MAP</a:t>
            </a:r>
          </a:p>
        </p:txBody>
      </p:sp>
      <p:sp>
        <p:nvSpPr>
          <p:cNvPr id="2212" name="Shape 2212"/>
          <p:cNvSpPr>
            <a:spLocks noGrp="1"/>
          </p:cNvSpPr>
          <p:nvPr>
            <p:ph type="body" sz="quarter" idx="31"/>
          </p:nvPr>
        </p:nvSpPr>
        <p:spPr>
          <a:xfrm>
            <a:off x="15374957" y="1079616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13" name="Shape 2213"/>
          <p:cNvSpPr>
            <a:spLocks noGrp="1"/>
          </p:cNvSpPr>
          <p:nvPr>
            <p:ph type="body" sz="quarter" idx="32"/>
          </p:nvPr>
        </p:nvSpPr>
        <p:spPr>
          <a:xfrm>
            <a:off x="15374957" y="10078087"/>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PHOTOS</a:t>
            </a:r>
          </a:p>
        </p:txBody>
      </p:sp>
      <p:sp>
        <p:nvSpPr>
          <p:cNvPr id="2215" name="Shape 2215"/>
          <p:cNvSpPr>
            <a:spLocks noGrp="1"/>
          </p:cNvSpPr>
          <p:nvPr>
            <p:ph type="body" sz="quarter" idx="34"/>
          </p:nvPr>
        </p:nvSpPr>
        <p:spPr>
          <a:xfrm>
            <a:off x="2840502" y="873575"/>
            <a:ext cx="6280981" cy="2781301"/>
          </a:xfrm>
          <a:prstGeom prst="rect">
            <a:avLst/>
          </a:prstGeom>
        </p:spPr>
        <p:txBody>
          <a:bodyPr>
            <a:spAutoFit/>
          </a:bodyPr>
          <a:lstStyle>
            <a:lvl1pPr marL="0" indent="0">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2216" name="Shape 2216"/>
          <p:cNvSpPr>
            <a:spLocks noGrp="1"/>
          </p:cNvSpPr>
          <p:nvPr>
            <p:ph type="body" sz="quarter" idx="35"/>
          </p:nvPr>
        </p:nvSpPr>
        <p:spPr>
          <a:xfrm>
            <a:off x="10342379" y="1489525"/>
            <a:ext cx="11199560" cy="1549401"/>
          </a:xfrm>
          <a:prstGeom prst="rect">
            <a:avLst/>
          </a:prstGeom>
        </p:spPr>
        <p:txBody>
          <a:bodyPr>
            <a:spAutoFit/>
          </a:bodyPr>
          <a:lstStyle>
            <a:lvl1pPr marL="0" indent="0">
              <a:spcBef>
                <a:spcPts val="0"/>
              </a:spcBef>
              <a:buSzTx/>
              <a:buNone/>
              <a:defRPr sz="2800">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
        <p:nvSpPr>
          <p:cNvPr id="2217" name="Shape 2217"/>
          <p:cNvSpPr>
            <a:spLocks noGrp="1"/>
          </p:cNvSpPr>
          <p:nvPr>
            <p:ph type="body" sz="quarter" idx="36"/>
          </p:nvPr>
        </p:nvSpPr>
        <p:spPr>
          <a:xfrm>
            <a:off x="3785258" y="5467569"/>
            <a:ext cx="7414073" cy="1305631"/>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18" name="Shape 2218"/>
          <p:cNvSpPr>
            <a:spLocks noGrp="1"/>
          </p:cNvSpPr>
          <p:nvPr>
            <p:ph type="body" sz="quarter" idx="37"/>
          </p:nvPr>
        </p:nvSpPr>
        <p:spPr>
          <a:xfrm>
            <a:off x="3785258" y="4749491"/>
            <a:ext cx="4132775" cy="900344"/>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FILES</a:t>
            </a:r>
          </a:p>
        </p:txBody>
      </p:sp>
      <p:sp>
        <p:nvSpPr>
          <p:cNvPr id="2219" name="Shape 2219"/>
          <p:cNvSpPr>
            <a:spLocks noGrp="1"/>
          </p:cNvSpPr>
          <p:nvPr>
            <p:ph type="body" sz="quarter" idx="38"/>
          </p:nvPr>
        </p:nvSpPr>
        <p:spPr>
          <a:xfrm>
            <a:off x="15374957" y="5495548"/>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20" name="Shape 2220"/>
          <p:cNvSpPr>
            <a:spLocks noGrp="1"/>
          </p:cNvSpPr>
          <p:nvPr>
            <p:ph type="body" sz="quarter" idx="39"/>
          </p:nvPr>
        </p:nvSpPr>
        <p:spPr>
          <a:xfrm>
            <a:off x="15374957" y="4777470"/>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rPr dirty="0"/>
              <a:t>EMAIL</a:t>
            </a:r>
          </a:p>
        </p:txBody>
      </p:sp>
      <p:pic>
        <p:nvPicPr>
          <p:cNvPr id="2" name="Image 1"/>
          <p:cNvPicPr>
            <a:picLocks noChangeAspect="1"/>
          </p:cNvPicPr>
          <p:nvPr userDrawn="1"/>
        </p:nvPicPr>
        <p:blipFill>
          <a:blip r:embed="rId2"/>
          <a:stretch>
            <a:fillRect/>
          </a:stretch>
        </p:blipFill>
        <p:spPr>
          <a:xfrm>
            <a:off x="2327500" y="4757122"/>
            <a:ext cx="892714" cy="892714"/>
          </a:xfrm>
          <a:prstGeom prst="rect">
            <a:avLst/>
          </a:prstGeom>
        </p:spPr>
      </p:pic>
      <p:pic>
        <p:nvPicPr>
          <p:cNvPr id="41" name="Image 4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01029" y="7488294"/>
            <a:ext cx="810526" cy="752631"/>
          </a:xfrm>
          <a:prstGeom prst="rect">
            <a:avLst/>
          </a:prstGeom>
        </p:spPr>
      </p:pic>
      <p:pic>
        <p:nvPicPr>
          <p:cNvPr id="42" name="Image 4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479268" y="10144572"/>
            <a:ext cx="605975" cy="706971"/>
          </a:xfrm>
          <a:prstGeom prst="rect">
            <a:avLst/>
          </a:prstGeom>
        </p:spPr>
      </p:pic>
      <p:pic>
        <p:nvPicPr>
          <p:cNvPr id="3" name="Image 2"/>
          <p:cNvPicPr>
            <a:picLocks noChangeAspect="1"/>
          </p:cNvPicPr>
          <p:nvPr userDrawn="1"/>
        </p:nvPicPr>
        <p:blipFill>
          <a:blip r:embed="rId5"/>
          <a:stretch>
            <a:fillRect/>
          </a:stretch>
        </p:blipFill>
        <p:spPr>
          <a:xfrm>
            <a:off x="14009333" y="4838892"/>
            <a:ext cx="812800" cy="812800"/>
          </a:xfrm>
          <a:prstGeom prst="rect">
            <a:avLst/>
          </a:prstGeom>
        </p:spPr>
      </p:pic>
      <p:pic>
        <p:nvPicPr>
          <p:cNvPr id="44" name="Image 43"/>
          <p:cNvPicPr>
            <a:picLocks noChangeAspect="1"/>
          </p:cNvPicPr>
          <p:nvPr userDrawn="1"/>
        </p:nvPicPr>
        <p:blipFill>
          <a:blip r:embed="rId6"/>
          <a:stretch>
            <a:fillRect/>
          </a:stretch>
        </p:blipFill>
        <p:spPr>
          <a:xfrm>
            <a:off x="13938695" y="7310507"/>
            <a:ext cx="930418" cy="930418"/>
          </a:xfrm>
          <a:prstGeom prst="rect">
            <a:avLst/>
          </a:prstGeom>
        </p:spPr>
      </p:pic>
      <p:pic>
        <p:nvPicPr>
          <p:cNvPr id="4" name="Image 3"/>
          <p:cNvPicPr>
            <a:picLocks noChangeAspect="1"/>
          </p:cNvPicPr>
          <p:nvPr userDrawn="1"/>
        </p:nvPicPr>
        <p:blipFill>
          <a:blip r:embed="rId7"/>
          <a:stretch>
            <a:fillRect/>
          </a:stretch>
        </p:blipFill>
        <p:spPr>
          <a:xfrm>
            <a:off x="14009333" y="100584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6">
    <p:spTree>
      <p:nvGrpSpPr>
        <p:cNvPr id="1" name=""/>
        <p:cNvGrpSpPr/>
        <p:nvPr/>
      </p:nvGrpSpPr>
      <p:grpSpPr>
        <a:xfrm>
          <a:off x="0" y="0"/>
          <a:ext cx="0" cy="0"/>
          <a:chOff x="0" y="0"/>
          <a:chExt cx="0" cy="0"/>
        </a:xfrm>
      </p:grpSpPr>
      <p:sp>
        <p:nvSpPr>
          <p:cNvPr id="27" name="Ellipse 26"/>
          <p:cNvSpPr/>
          <p:nvPr userDrawn="1"/>
        </p:nvSpPr>
        <p:spPr>
          <a:xfrm>
            <a:off x="2505610" y="6037730"/>
            <a:ext cx="475129" cy="475129"/>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3403600" y="3291544"/>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Ellipse 30"/>
          <p:cNvSpPr/>
          <p:nvPr userDrawn="1"/>
        </p:nvSpPr>
        <p:spPr>
          <a:xfrm>
            <a:off x="16537273" y="6579669"/>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riangle 31"/>
          <p:cNvSpPr/>
          <p:nvPr userDrawn="1"/>
        </p:nvSpPr>
        <p:spPr>
          <a:xfrm>
            <a:off x="20165060" y="50419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Ellipse 32"/>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Triangle 33"/>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38" name="Shape 2238"/>
          <p:cNvSpPr>
            <a:spLocks noGrp="1"/>
          </p:cNvSpPr>
          <p:nvPr>
            <p:ph type="body" sz="quarter" idx="22"/>
          </p:nvPr>
        </p:nvSpPr>
        <p:spPr>
          <a:xfrm>
            <a:off x="3785258" y="8134569"/>
            <a:ext cx="7414073" cy="1305631"/>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39" name="Shape 2239"/>
          <p:cNvSpPr>
            <a:spLocks noGrp="1"/>
          </p:cNvSpPr>
          <p:nvPr>
            <p:ph type="body" sz="quarter" idx="23"/>
          </p:nvPr>
        </p:nvSpPr>
        <p:spPr>
          <a:xfrm>
            <a:off x="3785258" y="7416491"/>
            <a:ext cx="4132775" cy="900344"/>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DISCUSS</a:t>
            </a:r>
          </a:p>
        </p:txBody>
      </p:sp>
      <p:sp>
        <p:nvSpPr>
          <p:cNvPr id="2242" name="Shape 2242"/>
          <p:cNvSpPr>
            <a:spLocks noGrp="1"/>
          </p:cNvSpPr>
          <p:nvPr>
            <p:ph type="body" sz="quarter" idx="26"/>
          </p:nvPr>
        </p:nvSpPr>
        <p:spPr>
          <a:xfrm>
            <a:off x="3785258" y="10801568"/>
            <a:ext cx="7414074"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43" name="Shape 2243"/>
          <p:cNvSpPr>
            <a:spLocks noGrp="1"/>
          </p:cNvSpPr>
          <p:nvPr>
            <p:ph type="body" sz="quarter" idx="27"/>
          </p:nvPr>
        </p:nvSpPr>
        <p:spPr>
          <a:xfrm>
            <a:off x="3785258" y="10083491"/>
            <a:ext cx="4132775" cy="900344"/>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USERS</a:t>
            </a:r>
          </a:p>
        </p:txBody>
      </p:sp>
      <p:sp>
        <p:nvSpPr>
          <p:cNvPr id="2244" name="Shape 2244"/>
          <p:cNvSpPr>
            <a:spLocks noGrp="1"/>
          </p:cNvSpPr>
          <p:nvPr>
            <p:ph type="body" sz="quarter" idx="28"/>
          </p:nvPr>
        </p:nvSpPr>
        <p:spPr>
          <a:xfrm>
            <a:off x="15374957" y="787516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45" name="Shape 2245"/>
          <p:cNvSpPr>
            <a:spLocks noGrp="1"/>
          </p:cNvSpPr>
          <p:nvPr>
            <p:ph type="body" sz="quarter" idx="29"/>
          </p:nvPr>
        </p:nvSpPr>
        <p:spPr>
          <a:xfrm>
            <a:off x="15374957" y="7157087"/>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MAP</a:t>
            </a:r>
          </a:p>
        </p:txBody>
      </p:sp>
      <p:sp>
        <p:nvSpPr>
          <p:cNvPr id="2246" name="Shape 2246"/>
          <p:cNvSpPr>
            <a:spLocks noGrp="1"/>
          </p:cNvSpPr>
          <p:nvPr>
            <p:ph type="body" sz="quarter" idx="30"/>
          </p:nvPr>
        </p:nvSpPr>
        <p:spPr>
          <a:xfrm>
            <a:off x="15374957" y="1079616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47" name="Shape 2247"/>
          <p:cNvSpPr>
            <a:spLocks noGrp="1"/>
          </p:cNvSpPr>
          <p:nvPr>
            <p:ph type="body" sz="quarter" idx="31"/>
          </p:nvPr>
        </p:nvSpPr>
        <p:spPr>
          <a:xfrm>
            <a:off x="15374957" y="10078087"/>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PHOTOS</a:t>
            </a:r>
          </a:p>
        </p:txBody>
      </p:sp>
      <p:sp>
        <p:nvSpPr>
          <p:cNvPr id="2250" name="Shape 2250"/>
          <p:cNvSpPr>
            <a:spLocks noGrp="1"/>
          </p:cNvSpPr>
          <p:nvPr>
            <p:ph type="body" sz="quarter" idx="34"/>
          </p:nvPr>
        </p:nvSpPr>
        <p:spPr>
          <a:xfrm>
            <a:off x="5523810" y="3086408"/>
            <a:ext cx="13336380" cy="1892301"/>
          </a:xfrm>
          <a:prstGeom prst="rect">
            <a:avLst/>
          </a:prstGeom>
        </p:spPr>
        <p:txBody>
          <a:bodyPr>
            <a:spAutoFit/>
          </a:bodyPr>
          <a:lstStyle>
            <a:lvl1pPr marL="0" indent="0" algn="ctr">
              <a:lnSpc>
                <a:spcPct val="80000"/>
              </a:lnSpc>
              <a:spcBef>
                <a:spcPts val="0"/>
              </a:spcBef>
              <a:buSzTx/>
              <a:buNone/>
              <a:defRPr sz="12000">
                <a:solidFill>
                  <a:srgbClr val="FFFFFF"/>
                </a:solidFill>
                <a:latin typeface="+mj-lt"/>
                <a:ea typeface="+mj-ea"/>
                <a:cs typeface="+mj-cs"/>
                <a:sym typeface="Work Sans"/>
              </a:defRPr>
            </a:lvl1pPr>
          </a:lstStyle>
          <a:p>
            <a:r>
              <a:t>FEATURES</a:t>
            </a:r>
          </a:p>
        </p:txBody>
      </p:sp>
      <p:sp>
        <p:nvSpPr>
          <p:cNvPr id="2252" name="Shape 2252"/>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253" name="Shape 2253"/>
          <p:cNvSpPr>
            <a:spLocks noGrp="1"/>
          </p:cNvSpPr>
          <p:nvPr>
            <p:ph type="body" sz="quarter" idx="36"/>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pic>
        <p:nvPicPr>
          <p:cNvPr id="3" name="Imag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74261" y="485864"/>
            <a:ext cx="996421" cy="1153750"/>
          </a:xfrm>
          <a:prstGeom prst="rect">
            <a:avLst/>
          </a:prstGeom>
        </p:spPr>
      </p:pic>
      <p:pic>
        <p:nvPicPr>
          <p:cNvPr id="37" name="Image 3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01029" y="7488294"/>
            <a:ext cx="810526" cy="752631"/>
          </a:xfrm>
          <a:prstGeom prst="rect">
            <a:avLst/>
          </a:prstGeom>
        </p:spPr>
      </p:pic>
      <p:pic>
        <p:nvPicPr>
          <p:cNvPr id="38" name="Image 3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479268" y="10144572"/>
            <a:ext cx="605975" cy="706971"/>
          </a:xfrm>
          <a:prstGeom prst="rect">
            <a:avLst/>
          </a:prstGeom>
        </p:spPr>
      </p:pic>
      <p:pic>
        <p:nvPicPr>
          <p:cNvPr id="39" name="Image 38"/>
          <p:cNvPicPr>
            <a:picLocks noChangeAspect="1"/>
          </p:cNvPicPr>
          <p:nvPr userDrawn="1"/>
        </p:nvPicPr>
        <p:blipFill>
          <a:blip r:embed="rId5"/>
          <a:stretch>
            <a:fillRect/>
          </a:stretch>
        </p:blipFill>
        <p:spPr>
          <a:xfrm>
            <a:off x="13938695" y="7310507"/>
            <a:ext cx="930418" cy="930418"/>
          </a:xfrm>
          <a:prstGeom prst="rect">
            <a:avLst/>
          </a:prstGeom>
        </p:spPr>
      </p:pic>
      <p:pic>
        <p:nvPicPr>
          <p:cNvPr id="40" name="Image 39"/>
          <p:cNvPicPr>
            <a:picLocks noChangeAspect="1"/>
          </p:cNvPicPr>
          <p:nvPr userDrawn="1"/>
        </p:nvPicPr>
        <p:blipFill>
          <a:blip r:embed="rId6"/>
          <a:stretch>
            <a:fillRect/>
          </a:stretch>
        </p:blipFill>
        <p:spPr>
          <a:xfrm>
            <a:off x="14009333" y="100584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87">
    <p:spTree>
      <p:nvGrpSpPr>
        <p:cNvPr id="1" name=""/>
        <p:cNvGrpSpPr/>
        <p:nvPr/>
      </p:nvGrpSpPr>
      <p:grpSpPr>
        <a:xfrm>
          <a:off x="0" y="0"/>
          <a:ext cx="0" cy="0"/>
          <a:chOff x="0" y="0"/>
          <a:chExt cx="0" cy="0"/>
        </a:xfrm>
      </p:grpSpPr>
      <p:sp>
        <p:nvSpPr>
          <p:cNvPr id="2" name="Rectangle 1"/>
          <p:cNvSpPr/>
          <p:nvPr userDrawn="1"/>
        </p:nvSpPr>
        <p:spPr>
          <a:xfrm>
            <a:off x="0" y="0"/>
            <a:ext cx="7091091" cy="13716000"/>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2505610" y="6037730"/>
            <a:ext cx="475129" cy="475129"/>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3403600" y="3291544"/>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Ellipse 30"/>
          <p:cNvSpPr/>
          <p:nvPr userDrawn="1"/>
        </p:nvSpPr>
        <p:spPr>
          <a:xfrm>
            <a:off x="4424057" y="9512300"/>
            <a:ext cx="147943" cy="147943"/>
          </a:xfrm>
          <a:prstGeom prst="ellips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riangle 31"/>
          <p:cNvSpPr/>
          <p:nvPr userDrawn="1"/>
        </p:nvSpPr>
        <p:spPr>
          <a:xfrm>
            <a:off x="7846060" y="7738928"/>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Ellipse 32"/>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Triangle 33"/>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Ellipse 34"/>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Triangle 35"/>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69" name="Shape 2269"/>
          <p:cNvSpPr>
            <a:spLocks noGrp="1"/>
          </p:cNvSpPr>
          <p:nvPr>
            <p:ph type="body" sz="quarter" idx="22"/>
          </p:nvPr>
        </p:nvSpPr>
        <p:spPr>
          <a:xfrm>
            <a:off x="15755957" y="424296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70" name="Shape 2270"/>
          <p:cNvSpPr>
            <a:spLocks noGrp="1"/>
          </p:cNvSpPr>
          <p:nvPr>
            <p:ph type="body" sz="quarter" idx="23"/>
          </p:nvPr>
        </p:nvSpPr>
        <p:spPr>
          <a:xfrm>
            <a:off x="15755957" y="3524887"/>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DISCUSS</a:t>
            </a:r>
          </a:p>
        </p:txBody>
      </p:sp>
      <p:sp>
        <p:nvSpPr>
          <p:cNvPr id="2273" name="Shape 2273"/>
          <p:cNvSpPr>
            <a:spLocks noGrp="1"/>
          </p:cNvSpPr>
          <p:nvPr>
            <p:ph type="body" sz="quarter" idx="26"/>
          </p:nvPr>
        </p:nvSpPr>
        <p:spPr>
          <a:xfrm>
            <a:off x="15755957" y="652896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74" name="Shape 2274"/>
          <p:cNvSpPr>
            <a:spLocks noGrp="1"/>
          </p:cNvSpPr>
          <p:nvPr>
            <p:ph type="body" sz="quarter" idx="27"/>
          </p:nvPr>
        </p:nvSpPr>
        <p:spPr>
          <a:xfrm>
            <a:off x="15755957" y="5810887"/>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USERS</a:t>
            </a:r>
          </a:p>
        </p:txBody>
      </p:sp>
      <p:sp>
        <p:nvSpPr>
          <p:cNvPr id="2275" name="Shape 2275"/>
          <p:cNvSpPr>
            <a:spLocks noGrp="1"/>
          </p:cNvSpPr>
          <p:nvPr>
            <p:ph type="body" sz="quarter" idx="28"/>
          </p:nvPr>
        </p:nvSpPr>
        <p:spPr>
          <a:xfrm>
            <a:off x="15755957" y="919596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76" name="Shape 2276"/>
          <p:cNvSpPr>
            <a:spLocks noGrp="1"/>
          </p:cNvSpPr>
          <p:nvPr>
            <p:ph type="body" sz="quarter" idx="29"/>
          </p:nvPr>
        </p:nvSpPr>
        <p:spPr>
          <a:xfrm>
            <a:off x="15755957" y="8477887"/>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MAP</a:t>
            </a:r>
          </a:p>
        </p:txBody>
      </p:sp>
      <p:sp>
        <p:nvSpPr>
          <p:cNvPr id="2277" name="Shape 2277"/>
          <p:cNvSpPr>
            <a:spLocks noGrp="1"/>
          </p:cNvSpPr>
          <p:nvPr>
            <p:ph type="body" sz="quarter" idx="30"/>
          </p:nvPr>
        </p:nvSpPr>
        <p:spPr>
          <a:xfrm>
            <a:off x="15755957" y="1173596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278" name="Shape 2278"/>
          <p:cNvSpPr>
            <a:spLocks noGrp="1"/>
          </p:cNvSpPr>
          <p:nvPr>
            <p:ph type="body" sz="quarter" idx="31"/>
          </p:nvPr>
        </p:nvSpPr>
        <p:spPr>
          <a:xfrm>
            <a:off x="15755957" y="11017887"/>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PHOTOS</a:t>
            </a:r>
          </a:p>
        </p:txBody>
      </p:sp>
      <p:sp>
        <p:nvSpPr>
          <p:cNvPr id="2282" name="Shape 2282"/>
          <p:cNvSpPr>
            <a:spLocks noGrp="1"/>
          </p:cNvSpPr>
          <p:nvPr>
            <p:ph type="body" sz="quarter" idx="35"/>
          </p:nvPr>
        </p:nvSpPr>
        <p:spPr>
          <a:xfrm>
            <a:off x="1097056" y="9630657"/>
            <a:ext cx="5856351" cy="3503931"/>
          </a:xfrm>
          <a:prstGeom prst="rect">
            <a:avLst/>
          </a:prstGeom>
        </p:spPr>
        <p:txBody>
          <a:bodyPr>
            <a:spAutoFit/>
          </a:bodyPr>
          <a:lstStyle>
            <a:lvl1pPr marL="0" indent="0">
              <a:lnSpc>
                <a:spcPct val="90000"/>
              </a:lnSpc>
              <a:spcBef>
                <a:spcPts val="0"/>
              </a:spcBef>
              <a:buSzTx/>
              <a:buNone/>
              <a:defRPr sz="12000">
                <a:solidFill>
                  <a:srgbClr val="FFFFFF"/>
                </a:solidFill>
                <a:latin typeface="+mj-lt"/>
                <a:ea typeface="+mj-ea"/>
                <a:cs typeface="+mj-cs"/>
                <a:sym typeface="Work Sans"/>
              </a:defRPr>
            </a:lvl1pPr>
          </a:lstStyle>
          <a:p>
            <a:r>
              <a:t>FEATURES</a:t>
            </a:r>
          </a:p>
        </p:txBody>
      </p:sp>
      <p:sp>
        <p:nvSpPr>
          <p:cNvPr id="2284" name="Shape 2284"/>
          <p:cNvSpPr>
            <a:spLocks noGrp="1"/>
          </p:cNvSpPr>
          <p:nvPr>
            <p:ph type="body" sz="quarter" idx="37"/>
          </p:nvPr>
        </p:nvSpPr>
        <p:spPr>
          <a:xfrm>
            <a:off x="14905378" y="511671"/>
            <a:ext cx="6280980" cy="2781301"/>
          </a:xfrm>
          <a:prstGeom prst="rect">
            <a:avLst/>
          </a:prstGeom>
        </p:spPr>
        <p:txBody>
          <a:bodyPr>
            <a:spAutoFit/>
          </a:bodyPr>
          <a:lstStyle>
            <a:lvl1pPr marL="0" indent="0">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2285" name="Shape 2285"/>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286" name="Shape 2286"/>
          <p:cNvSpPr>
            <a:spLocks noGrp="1"/>
          </p:cNvSpPr>
          <p:nvPr>
            <p:ph type="body" sz="quarter" idx="38"/>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pic>
        <p:nvPicPr>
          <p:cNvPr id="39" name="Imag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61975" y="3703247"/>
            <a:ext cx="810526" cy="752631"/>
          </a:xfrm>
          <a:prstGeom prst="rect">
            <a:avLst/>
          </a:prstGeom>
        </p:spPr>
      </p:pic>
      <p:pic>
        <p:nvPicPr>
          <p:cNvPr id="40" name="Image 3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464250" y="5910392"/>
            <a:ext cx="605975" cy="706971"/>
          </a:xfrm>
          <a:prstGeom prst="rect">
            <a:avLst/>
          </a:prstGeom>
        </p:spPr>
      </p:pic>
      <p:pic>
        <p:nvPicPr>
          <p:cNvPr id="41" name="Image 40"/>
          <p:cNvPicPr>
            <a:picLocks noChangeAspect="1"/>
          </p:cNvPicPr>
          <p:nvPr userDrawn="1"/>
        </p:nvPicPr>
        <p:blipFill>
          <a:blip r:embed="rId4"/>
          <a:stretch>
            <a:fillRect/>
          </a:stretch>
        </p:blipFill>
        <p:spPr>
          <a:xfrm>
            <a:off x="14348057" y="8549200"/>
            <a:ext cx="933535" cy="933535"/>
          </a:xfrm>
          <a:prstGeom prst="rect">
            <a:avLst/>
          </a:prstGeom>
        </p:spPr>
      </p:pic>
      <p:pic>
        <p:nvPicPr>
          <p:cNvPr id="42" name="Image 41"/>
          <p:cNvPicPr>
            <a:picLocks noChangeAspect="1"/>
          </p:cNvPicPr>
          <p:nvPr userDrawn="1"/>
        </p:nvPicPr>
        <p:blipFill>
          <a:blip r:embed="rId5"/>
          <a:stretch>
            <a:fillRect/>
          </a:stretch>
        </p:blipFill>
        <p:spPr>
          <a:xfrm>
            <a:off x="14465676" y="11080726"/>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88">
    <p:spTree>
      <p:nvGrpSpPr>
        <p:cNvPr id="1" name=""/>
        <p:cNvGrpSpPr/>
        <p:nvPr/>
      </p:nvGrpSpPr>
      <p:grpSpPr>
        <a:xfrm>
          <a:off x="0" y="0"/>
          <a:ext cx="0" cy="0"/>
          <a:chOff x="0" y="0"/>
          <a:chExt cx="0" cy="0"/>
        </a:xfrm>
      </p:grpSpPr>
      <p:sp>
        <p:nvSpPr>
          <p:cNvPr id="38" name="Rectangle 37"/>
          <p:cNvSpPr/>
          <p:nvPr userDrawn="1"/>
        </p:nvSpPr>
        <p:spPr>
          <a:xfrm>
            <a:off x="17262007" y="-10173"/>
            <a:ext cx="7091091" cy="13716000"/>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Ellipse 30"/>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riangle 31"/>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Ellipse 32"/>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Triangle 33"/>
          <p:cNvSpPr/>
          <p:nvPr userDrawn="1"/>
        </p:nvSpPr>
        <p:spPr>
          <a:xfrm>
            <a:off x="20165060" y="5041900"/>
            <a:ext cx="294640" cy="254000"/>
          </a:xfrm>
          <a:prstGeom prst="triangle">
            <a:avLst/>
          </a:prstGeom>
          <a:solidFill>
            <a:schemeClr val="bg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Ellipse 34"/>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Triangle 35"/>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95" name="Shape 2295"/>
          <p:cNvSpPr>
            <a:spLocks noGrp="1"/>
          </p:cNvSpPr>
          <p:nvPr>
            <p:ph type="body" sz="quarter" idx="15"/>
          </p:nvPr>
        </p:nvSpPr>
        <p:spPr>
          <a:xfrm>
            <a:off x="17787991" y="9630657"/>
            <a:ext cx="5856351" cy="3503931"/>
          </a:xfrm>
          <a:prstGeom prst="rect">
            <a:avLst/>
          </a:prstGeom>
        </p:spPr>
        <p:txBody>
          <a:bodyPr>
            <a:spAutoFit/>
          </a:bodyPr>
          <a:lstStyle>
            <a:lvl1pPr marL="0" indent="0">
              <a:lnSpc>
                <a:spcPct val="90000"/>
              </a:lnSpc>
              <a:spcBef>
                <a:spcPts val="0"/>
              </a:spcBef>
              <a:buSzTx/>
              <a:buNone/>
              <a:defRPr sz="12000">
                <a:solidFill>
                  <a:srgbClr val="FFFFFF"/>
                </a:solidFill>
                <a:latin typeface="+mj-lt"/>
                <a:ea typeface="+mj-ea"/>
                <a:cs typeface="+mj-cs"/>
                <a:sym typeface="Work Sans"/>
              </a:defRPr>
            </a:lvl1pPr>
          </a:lstStyle>
          <a:p>
            <a:r>
              <a:t>FEATURES</a:t>
            </a:r>
          </a:p>
        </p:txBody>
      </p:sp>
      <p:sp>
        <p:nvSpPr>
          <p:cNvPr id="2306" name="Shape 2306"/>
          <p:cNvSpPr>
            <a:spLocks noGrp="1"/>
          </p:cNvSpPr>
          <p:nvPr>
            <p:ph type="body" sz="quarter" idx="26"/>
          </p:nvPr>
        </p:nvSpPr>
        <p:spPr>
          <a:xfrm>
            <a:off x="1641094" y="6713687"/>
            <a:ext cx="3825376"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met adipisicing.</a:t>
            </a:r>
          </a:p>
        </p:txBody>
      </p:sp>
      <p:sp>
        <p:nvSpPr>
          <p:cNvPr id="2307" name="Shape 2307"/>
          <p:cNvSpPr>
            <a:spLocks noGrp="1"/>
          </p:cNvSpPr>
          <p:nvPr>
            <p:ph type="body" sz="quarter" idx="27"/>
          </p:nvPr>
        </p:nvSpPr>
        <p:spPr>
          <a:xfrm>
            <a:off x="1641094" y="5995609"/>
            <a:ext cx="4132775" cy="900344"/>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DISCUSS</a:t>
            </a:r>
          </a:p>
        </p:txBody>
      </p:sp>
      <p:sp>
        <p:nvSpPr>
          <p:cNvPr id="2309" name="Shape 2309"/>
          <p:cNvSpPr>
            <a:spLocks noGrp="1"/>
          </p:cNvSpPr>
          <p:nvPr>
            <p:ph type="body" sz="quarter" idx="29"/>
          </p:nvPr>
        </p:nvSpPr>
        <p:spPr>
          <a:xfrm>
            <a:off x="6467327" y="6776124"/>
            <a:ext cx="3825375" cy="1305631"/>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met adipisicing.</a:t>
            </a:r>
          </a:p>
        </p:txBody>
      </p:sp>
      <p:sp>
        <p:nvSpPr>
          <p:cNvPr id="2310" name="Shape 2310"/>
          <p:cNvSpPr>
            <a:spLocks noGrp="1"/>
          </p:cNvSpPr>
          <p:nvPr>
            <p:ph type="body" sz="quarter" idx="30"/>
          </p:nvPr>
        </p:nvSpPr>
        <p:spPr>
          <a:xfrm>
            <a:off x="6467327" y="5995609"/>
            <a:ext cx="4132775" cy="900344"/>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USERS</a:t>
            </a:r>
          </a:p>
        </p:txBody>
      </p:sp>
      <p:sp>
        <p:nvSpPr>
          <p:cNvPr id="2311" name="Shape 2311"/>
          <p:cNvSpPr>
            <a:spLocks noGrp="1"/>
          </p:cNvSpPr>
          <p:nvPr>
            <p:ph type="body" sz="quarter" idx="31"/>
          </p:nvPr>
        </p:nvSpPr>
        <p:spPr>
          <a:xfrm>
            <a:off x="2765034" y="892671"/>
            <a:ext cx="6280981" cy="2781301"/>
          </a:xfrm>
          <a:prstGeom prst="rect">
            <a:avLst/>
          </a:prstGeom>
        </p:spPr>
        <p:txBody>
          <a:bodyPr>
            <a:spAutoFit/>
          </a:bodyPr>
          <a:lstStyle>
            <a:lvl1pPr marL="0" indent="0">
              <a:lnSpc>
                <a:spcPct val="80000"/>
              </a:lnSpc>
              <a:spcBef>
                <a:spcPts val="0"/>
              </a:spcBef>
              <a:buSzTx/>
              <a:buNone/>
              <a:defRPr sz="18000">
                <a:solidFill>
                  <a:srgbClr val="343941"/>
                </a:solidFill>
                <a:latin typeface="+mj-lt"/>
                <a:ea typeface="+mj-ea"/>
                <a:cs typeface="+mj-cs"/>
                <a:sym typeface="Work Sans"/>
              </a:defRPr>
            </a:lvl1pPr>
          </a:lstStyle>
          <a:p>
            <a:r>
              <a:t>CIMA</a:t>
            </a:r>
          </a:p>
        </p:txBody>
      </p:sp>
      <p:sp>
        <p:nvSpPr>
          <p:cNvPr id="2312" name="Shape 2312"/>
          <p:cNvSpPr>
            <a:spLocks noGrp="1"/>
          </p:cNvSpPr>
          <p:nvPr>
            <p:ph type="body" sz="quarter" idx="32"/>
          </p:nvPr>
        </p:nvSpPr>
        <p:spPr>
          <a:xfrm>
            <a:off x="1641094" y="11031687"/>
            <a:ext cx="3825376"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met adipisicing.</a:t>
            </a:r>
          </a:p>
        </p:txBody>
      </p:sp>
      <p:sp>
        <p:nvSpPr>
          <p:cNvPr id="2313" name="Shape 2313"/>
          <p:cNvSpPr>
            <a:spLocks noGrp="1"/>
          </p:cNvSpPr>
          <p:nvPr>
            <p:ph type="body" sz="quarter" idx="33"/>
          </p:nvPr>
        </p:nvSpPr>
        <p:spPr>
          <a:xfrm>
            <a:off x="1641094" y="10313609"/>
            <a:ext cx="4132775" cy="900344"/>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PHOTOS</a:t>
            </a:r>
          </a:p>
        </p:txBody>
      </p:sp>
      <p:sp>
        <p:nvSpPr>
          <p:cNvPr id="2314" name="Shape 2314"/>
          <p:cNvSpPr>
            <a:spLocks noGrp="1"/>
          </p:cNvSpPr>
          <p:nvPr>
            <p:ph type="body" sz="quarter" idx="34"/>
          </p:nvPr>
        </p:nvSpPr>
        <p:spPr>
          <a:xfrm>
            <a:off x="6467327" y="11094124"/>
            <a:ext cx="3825375" cy="1305631"/>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met adipisicing.</a:t>
            </a:r>
          </a:p>
        </p:txBody>
      </p:sp>
      <p:sp>
        <p:nvSpPr>
          <p:cNvPr id="2315" name="Shape 2315"/>
          <p:cNvSpPr>
            <a:spLocks noGrp="1"/>
          </p:cNvSpPr>
          <p:nvPr>
            <p:ph type="body" sz="quarter" idx="35" hasCustomPrompt="1"/>
          </p:nvPr>
        </p:nvSpPr>
        <p:spPr>
          <a:xfrm>
            <a:off x="6450617" y="10318433"/>
            <a:ext cx="4132775" cy="900344"/>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rPr dirty="0" smtClean="0"/>
              <a:t>MAP</a:t>
            </a:r>
            <a:endParaRPr dirty="0"/>
          </a:p>
        </p:txBody>
      </p:sp>
      <p:sp>
        <p:nvSpPr>
          <p:cNvPr id="2318" name="Shape 2318"/>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319" name="Shape 2319"/>
          <p:cNvSpPr>
            <a:spLocks noGrp="1"/>
          </p:cNvSpPr>
          <p:nvPr>
            <p:ph type="body" sz="quarter" idx="38"/>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pic>
        <p:nvPicPr>
          <p:cNvPr id="39" name="Image 3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41094" y="5041900"/>
            <a:ext cx="810526" cy="752631"/>
          </a:xfrm>
          <a:prstGeom prst="rect">
            <a:avLst/>
          </a:prstGeom>
        </p:spPr>
      </p:pic>
      <p:pic>
        <p:nvPicPr>
          <p:cNvPr id="40" name="Image 3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67327" y="5041900"/>
            <a:ext cx="605975" cy="706971"/>
          </a:xfrm>
          <a:prstGeom prst="rect">
            <a:avLst/>
          </a:prstGeom>
        </p:spPr>
      </p:pic>
      <p:pic>
        <p:nvPicPr>
          <p:cNvPr id="41" name="Image 40"/>
          <p:cNvPicPr>
            <a:picLocks noChangeAspect="1"/>
          </p:cNvPicPr>
          <p:nvPr userDrawn="1"/>
        </p:nvPicPr>
        <p:blipFill>
          <a:blip r:embed="rId4"/>
          <a:stretch>
            <a:fillRect/>
          </a:stretch>
        </p:blipFill>
        <p:spPr>
          <a:xfrm>
            <a:off x="1638820" y="9346422"/>
            <a:ext cx="812800" cy="812800"/>
          </a:xfrm>
          <a:prstGeom prst="rect">
            <a:avLst/>
          </a:prstGeom>
        </p:spPr>
      </p:pic>
      <p:pic>
        <p:nvPicPr>
          <p:cNvPr id="42" name="Image 41"/>
          <p:cNvPicPr>
            <a:picLocks noChangeAspect="1"/>
          </p:cNvPicPr>
          <p:nvPr userDrawn="1"/>
        </p:nvPicPr>
        <p:blipFill>
          <a:blip r:embed="rId5"/>
          <a:stretch>
            <a:fillRect/>
          </a:stretch>
        </p:blipFill>
        <p:spPr>
          <a:xfrm>
            <a:off x="6358516" y="9193475"/>
            <a:ext cx="933535" cy="933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89">
    <p:spTree>
      <p:nvGrpSpPr>
        <p:cNvPr id="1" name=""/>
        <p:cNvGrpSpPr/>
        <p:nvPr/>
      </p:nvGrpSpPr>
      <p:grpSpPr>
        <a:xfrm>
          <a:off x="0" y="0"/>
          <a:ext cx="0" cy="0"/>
          <a:chOff x="0" y="0"/>
          <a:chExt cx="0" cy="0"/>
        </a:xfrm>
      </p:grpSpPr>
      <p:sp>
        <p:nvSpPr>
          <p:cNvPr id="27" name="Ellipse 26"/>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Ellipse 30"/>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riangle 31"/>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Ellipse 32"/>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Triangle 33"/>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26" name="Shape 2326"/>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327" name="Shape 2327"/>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2338" name="Shape 2338"/>
          <p:cNvSpPr>
            <a:spLocks noGrp="1"/>
          </p:cNvSpPr>
          <p:nvPr>
            <p:ph type="body" sz="quarter" idx="24"/>
          </p:nvPr>
        </p:nvSpPr>
        <p:spPr>
          <a:xfrm>
            <a:off x="15755957" y="381116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339" name="Shape 2339"/>
          <p:cNvSpPr>
            <a:spLocks noGrp="1"/>
          </p:cNvSpPr>
          <p:nvPr>
            <p:ph type="body" sz="quarter" idx="25"/>
          </p:nvPr>
        </p:nvSpPr>
        <p:spPr>
          <a:xfrm>
            <a:off x="15755957" y="3093088"/>
            <a:ext cx="4132775" cy="900344"/>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DISCUSS</a:t>
            </a:r>
          </a:p>
        </p:txBody>
      </p:sp>
      <p:sp>
        <p:nvSpPr>
          <p:cNvPr id="2342" name="Shape 2342"/>
          <p:cNvSpPr>
            <a:spLocks noGrp="1"/>
          </p:cNvSpPr>
          <p:nvPr>
            <p:ph type="body" sz="quarter" idx="28"/>
          </p:nvPr>
        </p:nvSpPr>
        <p:spPr>
          <a:xfrm>
            <a:off x="1495039" y="2873568"/>
            <a:ext cx="6835528" cy="1892301"/>
          </a:xfrm>
          <a:prstGeom prst="rect">
            <a:avLst/>
          </a:prstGeom>
        </p:spPr>
        <p:txBody>
          <a:bodyPr>
            <a:spAutoFit/>
          </a:bodyPr>
          <a:lstStyle>
            <a:lvl1pPr marL="0" indent="0">
              <a:lnSpc>
                <a:spcPct val="80000"/>
              </a:lnSpc>
              <a:spcBef>
                <a:spcPts val="0"/>
              </a:spcBef>
              <a:buSzTx/>
              <a:buNone/>
              <a:defRPr sz="12000">
                <a:solidFill>
                  <a:srgbClr val="343941"/>
                </a:solidFill>
                <a:latin typeface="+mj-lt"/>
                <a:ea typeface="+mj-ea"/>
                <a:cs typeface="+mj-cs"/>
                <a:sym typeface="Work Sans"/>
              </a:defRPr>
            </a:lvl1pPr>
          </a:lstStyle>
          <a:p>
            <a:r>
              <a:t>CIMA</a:t>
            </a:r>
          </a:p>
        </p:txBody>
      </p:sp>
      <p:sp>
        <p:nvSpPr>
          <p:cNvPr id="2343" name="Shape 2343"/>
          <p:cNvSpPr>
            <a:spLocks noGrp="1"/>
          </p:cNvSpPr>
          <p:nvPr>
            <p:ph type="body" sz="quarter" idx="29"/>
          </p:nvPr>
        </p:nvSpPr>
        <p:spPr>
          <a:xfrm>
            <a:off x="1495039" y="5329545"/>
            <a:ext cx="9045279" cy="7340601"/>
          </a:xfrm>
          <a:prstGeom prst="rect">
            <a:avLst/>
          </a:prstGeom>
        </p:spPr>
        <p:txBody>
          <a:bodyPr>
            <a:spAutoFit/>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2344" name="Shape 2344"/>
          <p:cNvSpPr>
            <a:spLocks noGrp="1"/>
          </p:cNvSpPr>
          <p:nvPr>
            <p:ph type="body" sz="quarter" idx="30"/>
          </p:nvPr>
        </p:nvSpPr>
        <p:spPr>
          <a:xfrm>
            <a:off x="15755957" y="609716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345" name="Shape 2345"/>
          <p:cNvSpPr>
            <a:spLocks noGrp="1"/>
          </p:cNvSpPr>
          <p:nvPr>
            <p:ph type="body" sz="quarter" idx="31"/>
          </p:nvPr>
        </p:nvSpPr>
        <p:spPr>
          <a:xfrm>
            <a:off x="15755957" y="5379087"/>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USERS</a:t>
            </a:r>
          </a:p>
        </p:txBody>
      </p:sp>
      <p:sp>
        <p:nvSpPr>
          <p:cNvPr id="2346" name="Shape 2346"/>
          <p:cNvSpPr>
            <a:spLocks noGrp="1"/>
          </p:cNvSpPr>
          <p:nvPr>
            <p:ph type="body" sz="quarter" idx="32"/>
          </p:nvPr>
        </p:nvSpPr>
        <p:spPr>
          <a:xfrm>
            <a:off x="15755957" y="876416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347" name="Shape 2347"/>
          <p:cNvSpPr>
            <a:spLocks noGrp="1"/>
          </p:cNvSpPr>
          <p:nvPr>
            <p:ph type="body" sz="quarter" idx="33"/>
          </p:nvPr>
        </p:nvSpPr>
        <p:spPr>
          <a:xfrm>
            <a:off x="15755957" y="8046087"/>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MAP</a:t>
            </a:r>
          </a:p>
        </p:txBody>
      </p:sp>
      <p:sp>
        <p:nvSpPr>
          <p:cNvPr id="2348" name="Shape 2348"/>
          <p:cNvSpPr>
            <a:spLocks noGrp="1"/>
          </p:cNvSpPr>
          <p:nvPr>
            <p:ph type="body" sz="quarter" idx="34"/>
          </p:nvPr>
        </p:nvSpPr>
        <p:spPr>
          <a:xfrm>
            <a:off x="15755957" y="11304165"/>
            <a:ext cx="7414073" cy="1305632"/>
          </a:xfrm>
          <a:prstGeom prst="rect">
            <a:avLst/>
          </a:prstGeom>
        </p:spPr>
        <p:txBody>
          <a:bodyPr lIns="91439" tIns="91439" rIns="91439" bIns="91439" anchor="t"/>
          <a:lstStyle>
            <a:lvl1pPr marL="0" indent="0"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349" name="Shape 2349"/>
          <p:cNvSpPr>
            <a:spLocks noGrp="1"/>
          </p:cNvSpPr>
          <p:nvPr>
            <p:ph type="body" sz="quarter" idx="35"/>
          </p:nvPr>
        </p:nvSpPr>
        <p:spPr>
          <a:xfrm>
            <a:off x="15755957" y="10586087"/>
            <a:ext cx="4132775" cy="900345"/>
          </a:xfrm>
          <a:prstGeom prst="rect">
            <a:avLst/>
          </a:prstGeom>
        </p:spPr>
        <p:txBody>
          <a:bodyPr lIns="91439" tIns="91439" rIns="91439" bIns="91439" anchor="t"/>
          <a:lstStyle>
            <a:lvl1pPr marL="0" indent="0" defTabSz="914400">
              <a:lnSpc>
                <a:spcPct val="80000"/>
              </a:lnSpc>
              <a:spcBef>
                <a:spcPts val="0"/>
              </a:spcBef>
              <a:buSzTx/>
              <a:buNone/>
              <a:defRPr sz="4400">
                <a:solidFill>
                  <a:srgbClr val="343941"/>
                </a:solidFill>
                <a:latin typeface="+mj-lt"/>
                <a:ea typeface="+mj-ea"/>
                <a:cs typeface="+mj-cs"/>
                <a:sym typeface="Work Sans"/>
              </a:defRPr>
            </a:lvl1pPr>
          </a:lstStyle>
          <a:p>
            <a:r>
              <a:t>PHOTOS</a:t>
            </a:r>
          </a:p>
        </p:txBody>
      </p:sp>
      <p:sp>
        <p:nvSpPr>
          <p:cNvPr id="35" name="Shape 2073"/>
          <p:cNvSpPr/>
          <p:nvPr userDrawn="1"/>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36" name="Image 3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61975" y="3232986"/>
            <a:ext cx="810526" cy="752631"/>
          </a:xfrm>
          <a:prstGeom prst="rect">
            <a:avLst/>
          </a:prstGeom>
        </p:spPr>
      </p:pic>
      <p:pic>
        <p:nvPicPr>
          <p:cNvPr id="37" name="Image 3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464250" y="5440131"/>
            <a:ext cx="605975" cy="706971"/>
          </a:xfrm>
          <a:prstGeom prst="rect">
            <a:avLst/>
          </a:prstGeom>
        </p:spPr>
      </p:pic>
      <p:pic>
        <p:nvPicPr>
          <p:cNvPr id="38" name="Image 37"/>
          <p:cNvPicPr>
            <a:picLocks noChangeAspect="1"/>
          </p:cNvPicPr>
          <p:nvPr userDrawn="1"/>
        </p:nvPicPr>
        <p:blipFill>
          <a:blip r:embed="rId4"/>
          <a:stretch>
            <a:fillRect/>
          </a:stretch>
        </p:blipFill>
        <p:spPr>
          <a:xfrm>
            <a:off x="14348057" y="8078939"/>
            <a:ext cx="933535" cy="933535"/>
          </a:xfrm>
          <a:prstGeom prst="rect">
            <a:avLst/>
          </a:prstGeom>
        </p:spPr>
      </p:pic>
      <p:pic>
        <p:nvPicPr>
          <p:cNvPr id="39" name="Image 38"/>
          <p:cNvPicPr>
            <a:picLocks noChangeAspect="1"/>
          </p:cNvPicPr>
          <p:nvPr userDrawn="1"/>
        </p:nvPicPr>
        <p:blipFill>
          <a:blip r:embed="rId5"/>
          <a:stretch>
            <a:fillRect/>
          </a:stretch>
        </p:blipFill>
        <p:spPr>
          <a:xfrm>
            <a:off x="14465676" y="10610465"/>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90">
    <p:spTree>
      <p:nvGrpSpPr>
        <p:cNvPr id="1" name=""/>
        <p:cNvGrpSpPr/>
        <p:nvPr/>
      </p:nvGrpSpPr>
      <p:grpSpPr>
        <a:xfrm>
          <a:off x="0" y="0"/>
          <a:ext cx="0" cy="0"/>
          <a:chOff x="0" y="0"/>
          <a:chExt cx="0" cy="0"/>
        </a:xfrm>
      </p:grpSpPr>
      <p:sp>
        <p:nvSpPr>
          <p:cNvPr id="25" name="Ellipse 24"/>
          <p:cNvSpPr/>
          <p:nvPr userDrawn="1"/>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Triangle 25"/>
          <p:cNvSpPr/>
          <p:nvPr userDrawn="1"/>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Triangle 27"/>
          <p:cNvSpPr/>
          <p:nvPr userDrawn="1"/>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Ellipse 28"/>
          <p:cNvSpPr/>
          <p:nvPr userDrawn="1"/>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Triangle 29"/>
          <p:cNvSpPr/>
          <p:nvPr userDrawn="1"/>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Ellipse 30"/>
          <p:cNvSpPr/>
          <p:nvPr userDrawn="1"/>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riangle 31"/>
          <p:cNvSpPr/>
          <p:nvPr userDrawn="1"/>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57" name="Shape 2357"/>
          <p:cNvSpPr>
            <a:spLocks noGrp="1"/>
          </p:cNvSpPr>
          <p:nvPr>
            <p:ph type="body" idx="13"/>
          </p:nvPr>
        </p:nvSpPr>
        <p:spPr>
          <a:xfrm>
            <a:off x="-25904" y="1698"/>
            <a:ext cx="24434744" cy="8474278"/>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oAutofit/>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2366" name="Shape 2366"/>
          <p:cNvSpPr>
            <a:spLocks noGrp="1"/>
          </p:cNvSpPr>
          <p:nvPr>
            <p:ph type="body" sz="quarter" idx="22"/>
          </p:nvPr>
        </p:nvSpPr>
        <p:spPr>
          <a:xfrm>
            <a:off x="1979557" y="11278806"/>
            <a:ext cx="5347034" cy="1305631"/>
          </a:xfrm>
          <a:prstGeom prst="rect">
            <a:avLst/>
          </a:prstGeom>
        </p:spPr>
        <p:txBody>
          <a:bodyPr lIns="91439" tIns="91439" rIns="91439" bIns="91439" anchor="t"/>
          <a:lstStyle>
            <a:lvl1pPr marL="0" indent="0" algn="ctr"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367" name="Shape 2367"/>
          <p:cNvSpPr>
            <a:spLocks noGrp="1"/>
          </p:cNvSpPr>
          <p:nvPr>
            <p:ph type="body" sz="quarter" idx="23"/>
          </p:nvPr>
        </p:nvSpPr>
        <p:spPr>
          <a:xfrm>
            <a:off x="2586686" y="10560728"/>
            <a:ext cx="4132775" cy="900344"/>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343941"/>
                </a:solidFill>
                <a:latin typeface="+mj-lt"/>
                <a:ea typeface="+mj-ea"/>
                <a:cs typeface="+mj-cs"/>
                <a:sym typeface="Work Sans"/>
              </a:defRPr>
            </a:lvl1pPr>
          </a:lstStyle>
          <a:p>
            <a:r>
              <a:t>DISCUSS</a:t>
            </a:r>
          </a:p>
        </p:txBody>
      </p:sp>
      <p:sp>
        <p:nvSpPr>
          <p:cNvPr id="2369" name="Shape 2369"/>
          <p:cNvSpPr>
            <a:spLocks noGrp="1"/>
          </p:cNvSpPr>
          <p:nvPr>
            <p:ph type="body" sz="quarter" idx="25"/>
          </p:nvPr>
        </p:nvSpPr>
        <p:spPr>
          <a:xfrm>
            <a:off x="9523357" y="11278806"/>
            <a:ext cx="5347034" cy="1305631"/>
          </a:xfrm>
          <a:prstGeom prst="rect">
            <a:avLst/>
          </a:prstGeom>
        </p:spPr>
        <p:txBody>
          <a:bodyPr lIns="91439" tIns="91439" rIns="91439" bIns="91439" anchor="t"/>
          <a:lstStyle>
            <a:lvl1pPr marL="0" indent="0" algn="ctr"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370" name="Shape 2370"/>
          <p:cNvSpPr>
            <a:spLocks noGrp="1"/>
          </p:cNvSpPr>
          <p:nvPr>
            <p:ph type="body" sz="quarter" idx="26"/>
          </p:nvPr>
        </p:nvSpPr>
        <p:spPr>
          <a:xfrm>
            <a:off x="10130487" y="10560728"/>
            <a:ext cx="4132775" cy="900344"/>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343941"/>
                </a:solidFill>
                <a:latin typeface="+mj-lt"/>
                <a:ea typeface="+mj-ea"/>
                <a:cs typeface="+mj-cs"/>
                <a:sym typeface="Work Sans"/>
              </a:defRPr>
            </a:lvl1pPr>
          </a:lstStyle>
          <a:p>
            <a:r>
              <a:t>USERS</a:t>
            </a:r>
          </a:p>
        </p:txBody>
      </p:sp>
      <p:sp>
        <p:nvSpPr>
          <p:cNvPr id="2372" name="Shape 2372"/>
          <p:cNvSpPr>
            <a:spLocks noGrp="1"/>
          </p:cNvSpPr>
          <p:nvPr>
            <p:ph type="body" sz="quarter" idx="28"/>
          </p:nvPr>
        </p:nvSpPr>
        <p:spPr>
          <a:xfrm>
            <a:off x="16889356" y="11278806"/>
            <a:ext cx="5347034" cy="1305631"/>
          </a:xfrm>
          <a:prstGeom prst="rect">
            <a:avLst/>
          </a:prstGeom>
        </p:spPr>
        <p:txBody>
          <a:bodyPr lIns="91439" tIns="91439" rIns="91439" bIns="91439" anchor="t"/>
          <a:lstStyle>
            <a:lvl1pPr marL="0" indent="0" algn="ctr" defTabSz="457200">
              <a:spcBef>
                <a:spcPts val="0"/>
              </a:spcBef>
              <a:buSzTx/>
              <a:buNone/>
              <a:defRPr sz="2700">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373" name="Shape 2373"/>
          <p:cNvSpPr>
            <a:spLocks noGrp="1"/>
          </p:cNvSpPr>
          <p:nvPr>
            <p:ph type="body" sz="quarter" idx="29"/>
          </p:nvPr>
        </p:nvSpPr>
        <p:spPr>
          <a:xfrm>
            <a:off x="17496487" y="10560728"/>
            <a:ext cx="4132775" cy="900344"/>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343941"/>
                </a:solidFill>
                <a:latin typeface="+mj-lt"/>
                <a:ea typeface="+mj-ea"/>
                <a:cs typeface="+mj-cs"/>
                <a:sym typeface="Work Sans"/>
              </a:defRPr>
            </a:lvl1pPr>
          </a:lstStyle>
          <a:p>
            <a:r>
              <a:t>MAP</a:t>
            </a:r>
          </a:p>
        </p:txBody>
      </p:sp>
      <p:sp>
        <p:nvSpPr>
          <p:cNvPr id="2375" name="Shape 2375"/>
          <p:cNvSpPr>
            <a:spLocks noGrp="1"/>
          </p:cNvSpPr>
          <p:nvPr>
            <p:ph type="body" sz="quarter" idx="31"/>
          </p:nvPr>
        </p:nvSpPr>
        <p:spPr>
          <a:xfrm>
            <a:off x="5523810" y="5911849"/>
            <a:ext cx="13336380" cy="1892301"/>
          </a:xfrm>
          <a:prstGeom prst="rect">
            <a:avLst/>
          </a:prstGeom>
        </p:spPr>
        <p:txBody>
          <a:bodyPr>
            <a:spAutoFit/>
          </a:bodyPr>
          <a:lstStyle>
            <a:lvl1pPr marL="0" indent="0" algn="ctr">
              <a:lnSpc>
                <a:spcPct val="80000"/>
              </a:lnSpc>
              <a:spcBef>
                <a:spcPts val="0"/>
              </a:spcBef>
              <a:buSzTx/>
              <a:buNone/>
              <a:defRPr sz="12000">
                <a:solidFill>
                  <a:srgbClr val="FFFFFF"/>
                </a:solidFill>
                <a:latin typeface="+mj-lt"/>
                <a:ea typeface="+mj-ea"/>
                <a:cs typeface="+mj-cs"/>
                <a:sym typeface="Work Sans"/>
              </a:defRPr>
            </a:lvl1pPr>
          </a:lstStyle>
          <a:p>
            <a:r>
              <a:t>FEATURES</a:t>
            </a:r>
          </a:p>
        </p:txBody>
      </p:sp>
      <p:sp>
        <p:nvSpPr>
          <p:cNvPr id="2376" name="Shape 2376"/>
          <p:cNvSpPr>
            <a:spLocks noGrp="1"/>
          </p:cNvSpPr>
          <p:nvPr>
            <p:ph type="body" sz="quarter" idx="32"/>
          </p:nvPr>
        </p:nvSpPr>
        <p:spPr>
          <a:xfrm>
            <a:off x="11142312" y="681180"/>
            <a:ext cx="2110661" cy="2486102"/>
          </a:xfrm>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2"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2"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6"/>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2"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a:solidFill>
            <a:srgbClr val="FFFFFF"/>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8" name="Shape 2378"/>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379" name="Shape 2379"/>
          <p:cNvSpPr>
            <a:spLocks noGrp="1"/>
          </p:cNvSpPr>
          <p:nvPr>
            <p:ph type="body" sz="quarter" idx="34"/>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pic>
        <p:nvPicPr>
          <p:cNvPr id="34" name="Image 3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47810" y="9557269"/>
            <a:ext cx="810526" cy="752631"/>
          </a:xfrm>
          <a:prstGeom prst="rect">
            <a:avLst/>
          </a:prstGeom>
        </p:spPr>
      </p:pic>
      <p:pic>
        <p:nvPicPr>
          <p:cNvPr id="35" name="Image 3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929887" y="9557269"/>
            <a:ext cx="605975" cy="706971"/>
          </a:xfrm>
          <a:prstGeom prst="rect">
            <a:avLst/>
          </a:prstGeom>
        </p:spPr>
      </p:pic>
      <p:pic>
        <p:nvPicPr>
          <p:cNvPr id="36" name="Image 35"/>
          <p:cNvPicPr>
            <a:picLocks noChangeAspect="1"/>
          </p:cNvPicPr>
          <p:nvPr userDrawn="1"/>
        </p:nvPicPr>
        <p:blipFill>
          <a:blip r:embed="rId5"/>
          <a:stretch>
            <a:fillRect/>
          </a:stretch>
        </p:blipFill>
        <p:spPr>
          <a:xfrm>
            <a:off x="19096106" y="9531143"/>
            <a:ext cx="839790" cy="839790"/>
          </a:xfrm>
          <a:prstGeom prst="rect">
            <a:avLst/>
          </a:prstGeom>
        </p:spPr>
      </p:pic>
      <p:sp>
        <p:nvSpPr>
          <p:cNvPr id="37" name="Shape 2073"/>
          <p:cNvSpPr/>
          <p:nvPr userDrawn="1"/>
        </p:nvSpPr>
        <p:spPr>
          <a:xfrm>
            <a:off x="11771025" y="1356543"/>
            <a:ext cx="839844" cy="975045"/>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1">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386" name="Shape 2386"/>
          <p:cNvSpPr>
            <a:spLocks noGrp="1"/>
          </p:cNvSpPr>
          <p:nvPr>
            <p:ph type="body" sz="quarter" idx="13"/>
          </p:nvPr>
        </p:nvSpPr>
        <p:spPr>
          <a:xfrm rot="16200000">
            <a:off x="22614898" y="6525681"/>
            <a:ext cx="1704437" cy="330201"/>
          </a:xfrm>
          <a:prstGeom prst="rect">
            <a:avLst/>
          </a:prstGeom>
        </p:spPr>
        <p:txBody>
          <a:bodyPr wrap="none">
            <a:spAutoFit/>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2387" name="Shape 2387"/>
          <p:cNvSpPr>
            <a:spLocks noGrp="1"/>
          </p:cNvSpPr>
          <p:nvPr>
            <p:ph type="sldNum" sz="quarter" idx="2"/>
          </p:nvPr>
        </p:nvSpPr>
        <p:spPr>
          <a:xfrm>
            <a:off x="11929887" y="13034709"/>
            <a:ext cx="524227" cy="424181"/>
          </a:xfrm>
          <a:prstGeom prst="rect">
            <a:avLst/>
          </a:prstGeom>
        </p:spPr>
        <p:txBody>
          <a:bodyPr wrap="square" lIns="91439" tIns="91439" rIns="91439" bIns="91439" anchor="ctr"/>
          <a:lstStyle>
            <a:lvl1pPr defTabSz="914400">
              <a:defRPr>
                <a:solidFill>
                  <a:srgbClr val="FFFFFF"/>
                </a:solidFill>
              </a:defRPr>
            </a:lvl1pPr>
          </a:lstStyle>
          <a:p>
            <a:fld id="{86CB4B4D-7CA3-9044-876B-883B54F8677D}" type="slidenum">
              <a:t>‹#›</a:t>
            </a:fld>
            <a:endParaRPr/>
          </a:p>
        </p:txBody>
      </p:sp>
      <p:sp>
        <p:nvSpPr>
          <p:cNvPr id="2397" name="Shape 2397"/>
          <p:cNvSpPr>
            <a:spLocks noGrp="1"/>
          </p:cNvSpPr>
          <p:nvPr>
            <p:ph type="body" sz="quarter" idx="23"/>
          </p:nvPr>
        </p:nvSpPr>
        <p:spPr>
          <a:xfrm>
            <a:off x="1979557" y="11278806"/>
            <a:ext cx="5347034" cy="1305631"/>
          </a:xfrm>
          <a:prstGeom prst="rect">
            <a:avLst/>
          </a:prstGeom>
        </p:spPr>
        <p:txBody>
          <a:bodyPr lIns="91439" tIns="91439" rIns="91439" bIns="91439" anchor="t"/>
          <a:lstStyle>
            <a:lvl1pPr marL="0" indent="0" algn="ctr" defTabSz="457200">
              <a:spcBef>
                <a:spcPts val="0"/>
              </a:spcBef>
              <a:buSzTx/>
              <a:buNone/>
              <a:defRPr sz="2700">
                <a:solidFill>
                  <a:srgbClr val="FFFFFF"/>
                </a:solidFill>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398" name="Shape 2398"/>
          <p:cNvSpPr>
            <a:spLocks noGrp="1"/>
          </p:cNvSpPr>
          <p:nvPr>
            <p:ph type="body" sz="quarter" idx="24"/>
          </p:nvPr>
        </p:nvSpPr>
        <p:spPr>
          <a:xfrm>
            <a:off x="2586686" y="10560728"/>
            <a:ext cx="4132775" cy="900344"/>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FFFFFF"/>
                </a:solidFill>
                <a:latin typeface="+mj-lt"/>
                <a:ea typeface="+mj-ea"/>
                <a:cs typeface="+mj-cs"/>
                <a:sym typeface="Work Sans"/>
              </a:defRPr>
            </a:lvl1pPr>
          </a:lstStyle>
          <a:p>
            <a:r>
              <a:t>DISCUSS</a:t>
            </a:r>
          </a:p>
        </p:txBody>
      </p:sp>
      <p:sp>
        <p:nvSpPr>
          <p:cNvPr id="2399" name="Shape 2399"/>
          <p:cNvSpPr>
            <a:spLocks noGrp="1"/>
          </p:cNvSpPr>
          <p:nvPr>
            <p:ph type="body" sz="quarter" idx="25"/>
          </p:nvPr>
        </p:nvSpPr>
        <p:spPr>
          <a:xfrm>
            <a:off x="9523357" y="11278806"/>
            <a:ext cx="5347034" cy="1305631"/>
          </a:xfrm>
          <a:prstGeom prst="rect">
            <a:avLst/>
          </a:prstGeom>
        </p:spPr>
        <p:txBody>
          <a:bodyPr lIns="91439" tIns="91439" rIns="91439" bIns="91439" anchor="t"/>
          <a:lstStyle>
            <a:lvl1pPr marL="0" indent="0" algn="ctr" defTabSz="457200">
              <a:spcBef>
                <a:spcPts val="0"/>
              </a:spcBef>
              <a:buSzTx/>
              <a:buNone/>
              <a:defRPr sz="2700">
                <a:solidFill>
                  <a:srgbClr val="FFFFFF"/>
                </a:solidFill>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400" name="Shape 2400"/>
          <p:cNvSpPr>
            <a:spLocks noGrp="1"/>
          </p:cNvSpPr>
          <p:nvPr>
            <p:ph type="body" sz="quarter" idx="26"/>
          </p:nvPr>
        </p:nvSpPr>
        <p:spPr>
          <a:xfrm>
            <a:off x="10130487" y="10560728"/>
            <a:ext cx="4132775" cy="900344"/>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FFFFFF"/>
                </a:solidFill>
                <a:latin typeface="+mj-lt"/>
                <a:ea typeface="+mj-ea"/>
                <a:cs typeface="+mj-cs"/>
                <a:sym typeface="Work Sans"/>
              </a:defRPr>
            </a:lvl1pPr>
          </a:lstStyle>
          <a:p>
            <a:r>
              <a:t>USERS</a:t>
            </a:r>
          </a:p>
        </p:txBody>
      </p:sp>
      <p:sp>
        <p:nvSpPr>
          <p:cNvPr id="2401" name="Shape 2401"/>
          <p:cNvSpPr>
            <a:spLocks noGrp="1"/>
          </p:cNvSpPr>
          <p:nvPr>
            <p:ph type="body" sz="quarter" idx="27"/>
          </p:nvPr>
        </p:nvSpPr>
        <p:spPr>
          <a:xfrm>
            <a:off x="16889356" y="11278806"/>
            <a:ext cx="5347034" cy="1305631"/>
          </a:xfrm>
          <a:prstGeom prst="rect">
            <a:avLst/>
          </a:prstGeom>
        </p:spPr>
        <p:txBody>
          <a:bodyPr lIns="91439" tIns="91439" rIns="91439" bIns="91439" anchor="t"/>
          <a:lstStyle>
            <a:lvl1pPr marL="0" indent="0" algn="ctr" defTabSz="457200">
              <a:spcBef>
                <a:spcPts val="0"/>
              </a:spcBef>
              <a:buSzTx/>
              <a:buNone/>
              <a:defRPr sz="2700">
                <a:solidFill>
                  <a:srgbClr val="FFFFFF"/>
                </a:solidFill>
                <a:uFill>
                  <a:solidFill>
                    <a:srgbClr val="011480"/>
                  </a:solidFill>
                </a:uFill>
                <a:latin typeface="Open Sans Bold"/>
                <a:ea typeface="Open Sans Bold"/>
                <a:cs typeface="Open Sans Bold"/>
                <a:sym typeface="Open Sans Bold"/>
              </a:defRPr>
            </a:lvl1pPr>
          </a:lstStyle>
          <a:p>
            <a:r>
              <a:t>Lorem ipsum dolor sit amet, consectetur adipisicing.</a:t>
            </a:r>
          </a:p>
        </p:txBody>
      </p:sp>
      <p:sp>
        <p:nvSpPr>
          <p:cNvPr id="2402" name="Shape 2402"/>
          <p:cNvSpPr>
            <a:spLocks noGrp="1"/>
          </p:cNvSpPr>
          <p:nvPr>
            <p:ph type="body" sz="quarter" idx="28"/>
          </p:nvPr>
        </p:nvSpPr>
        <p:spPr>
          <a:xfrm>
            <a:off x="17496487" y="10560728"/>
            <a:ext cx="4132775" cy="900344"/>
          </a:xfrm>
          <a:prstGeom prst="rect">
            <a:avLst/>
          </a:prstGeom>
        </p:spPr>
        <p:txBody>
          <a:bodyPr lIns="91439" tIns="91439" rIns="91439" bIns="91439" anchor="t"/>
          <a:lstStyle>
            <a:lvl1pPr marL="0" indent="0" algn="ctr" defTabSz="914400">
              <a:lnSpc>
                <a:spcPct val="80000"/>
              </a:lnSpc>
              <a:spcBef>
                <a:spcPts val="0"/>
              </a:spcBef>
              <a:buSzTx/>
              <a:buNone/>
              <a:defRPr sz="4400">
                <a:solidFill>
                  <a:srgbClr val="FFFFFF"/>
                </a:solidFill>
                <a:latin typeface="+mj-lt"/>
                <a:ea typeface="+mj-ea"/>
                <a:cs typeface="+mj-cs"/>
                <a:sym typeface="Work Sans"/>
              </a:defRPr>
            </a:lvl1pPr>
          </a:lstStyle>
          <a:p>
            <a:r>
              <a:t>MAP</a:t>
            </a:r>
          </a:p>
        </p:txBody>
      </p:sp>
      <p:sp>
        <p:nvSpPr>
          <p:cNvPr id="2403" name="Shape 2403"/>
          <p:cNvSpPr>
            <a:spLocks noGrp="1"/>
          </p:cNvSpPr>
          <p:nvPr>
            <p:ph type="body" sz="quarter" idx="29"/>
          </p:nvPr>
        </p:nvSpPr>
        <p:spPr>
          <a:xfrm>
            <a:off x="5523810" y="7779594"/>
            <a:ext cx="13336380" cy="1892301"/>
          </a:xfrm>
          <a:prstGeom prst="rect">
            <a:avLst/>
          </a:prstGeom>
        </p:spPr>
        <p:txBody>
          <a:bodyPr>
            <a:spAutoFit/>
          </a:bodyPr>
          <a:lstStyle>
            <a:lvl1pPr marL="0" indent="0" algn="ctr">
              <a:lnSpc>
                <a:spcPct val="80000"/>
              </a:lnSpc>
              <a:spcBef>
                <a:spcPts val="0"/>
              </a:spcBef>
              <a:buSzTx/>
              <a:buNone/>
              <a:defRPr sz="12000">
                <a:solidFill>
                  <a:srgbClr val="FFFFFF"/>
                </a:solidFill>
                <a:latin typeface="+mj-lt"/>
                <a:ea typeface="+mj-ea"/>
                <a:cs typeface="+mj-cs"/>
                <a:sym typeface="Work Sans"/>
              </a:defRPr>
            </a:lvl1pPr>
          </a:lstStyle>
          <a:p>
            <a:r>
              <a:t>FEATURES</a:t>
            </a:r>
          </a:p>
        </p:txBody>
      </p:sp>
      <p:sp>
        <p:nvSpPr>
          <p:cNvPr id="2404" name="Shape 2404"/>
          <p:cNvSpPr>
            <a:spLocks noGrp="1"/>
          </p:cNvSpPr>
          <p:nvPr>
            <p:ph type="body" sz="quarter" idx="30"/>
          </p:nvPr>
        </p:nvSpPr>
        <p:spPr>
          <a:xfrm>
            <a:off x="11142312" y="681180"/>
            <a:ext cx="2110661" cy="2486102"/>
          </a:xfrm>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2"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2"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6"/>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2"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a:solidFill>
            <a:srgbClr val="FFFFFF"/>
          </a:solidFill>
        </p:spPr>
        <p:txBody>
          <a:bodyPr lIns="38100" tIns="38100" rIns="38100" bIns="38100">
            <a:noAutofit/>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sp>
        <p:nvSpPr>
          <p:cNvPr id="22" name="Shape 2073"/>
          <p:cNvSpPr/>
          <p:nvPr userDrawn="1"/>
        </p:nvSpPr>
        <p:spPr>
          <a:xfrm>
            <a:off x="11782711" y="1422544"/>
            <a:ext cx="743592" cy="86329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93" name="Shape 93"/>
          <p:cNvSpPr>
            <a:spLocks noGrp="1"/>
          </p:cNvSpPr>
          <p:nvPr>
            <p:ph type="body" idx="1"/>
          </p:nvPr>
        </p:nvSpPr>
        <p:spPr>
          <a:xfrm>
            <a:off x="1689100" y="1778000"/>
            <a:ext cx="21005800" cy="10147300"/>
          </a:xfrm>
          <a:prstGeom prst="rect">
            <a:avLst/>
          </a:prstGeom>
        </p:spPr>
        <p:txBody>
          <a:bodyPr/>
          <a:lstStyle>
            <a:lvl1pPr>
              <a:spcBef>
                <a:spcPts val="5900"/>
              </a:spcBef>
            </a:lvl1pPr>
            <a:lvl2pPr>
              <a:spcBef>
                <a:spcPts val="5900"/>
              </a:spcBef>
            </a:lvl2pPr>
            <a:lvl3pPr>
              <a:spcBef>
                <a:spcPts val="5900"/>
              </a:spcBef>
            </a:lvl3pPr>
            <a:lvl4pPr>
              <a:spcBef>
                <a:spcPts val="5900"/>
              </a:spcBef>
            </a:lvl4pPr>
            <a:lvl5pPr>
              <a:spcBef>
                <a:spcPts val="5900"/>
              </a:spcBef>
            </a:lvl5pPr>
          </a:lstStyle>
          <a:p>
            <a:r>
              <a:t>Texte niveau 1</a:t>
            </a:r>
          </a:p>
          <a:p>
            <a:pPr lvl="1"/>
            <a:r>
              <a:t>Texte niveau 2</a:t>
            </a:r>
          </a:p>
          <a:p>
            <a:pPr lvl="2"/>
            <a:r>
              <a:t>Texte niveau 3</a:t>
            </a:r>
          </a:p>
          <a:p>
            <a:pPr lvl="3"/>
            <a:r>
              <a:t>Texte niveau 4</a:t>
            </a:r>
          </a:p>
          <a:p>
            <a:pPr lvl="4"/>
            <a:r>
              <a:t>Texte niveau 5</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90"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 name="Group 5"/>
          <p:cNvGrpSpPr/>
          <p:nvPr userDrawn="1"/>
        </p:nvGrpSpPr>
        <p:grpSpPr>
          <a:xfrm>
            <a:off x="-44052" y="-2471"/>
            <a:ext cx="24472105" cy="13720943"/>
            <a:chOff x="0" y="0"/>
            <a:chExt cx="24472103" cy="13720941"/>
          </a:xfrm>
        </p:grpSpPr>
        <p:sp>
          <p:nvSpPr>
            <p:cNvPr id="2" name="Shape 2"/>
            <p:cNvSpPr/>
            <p:nvPr/>
          </p:nvSpPr>
          <p:spPr>
            <a:xfrm>
              <a:off x="475423" y="417313"/>
              <a:ext cx="23521258" cy="12805878"/>
            </a:xfrm>
            <a:prstGeom prst="rect">
              <a:avLst/>
            </a:prstGeom>
            <a:noFill/>
            <a:ln w="12700" cap="flat">
              <a:solidFill>
                <a:srgbClr val="D9D9D9">
                  <a:alpha val="50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3" name="Shape 3"/>
            <p:cNvSpPr/>
            <p:nvPr/>
          </p:nvSpPr>
          <p:spPr>
            <a:xfrm>
              <a:off x="0" y="6824860"/>
              <a:ext cx="24472103" cy="1"/>
            </a:xfrm>
            <a:prstGeom prst="line">
              <a:avLst/>
            </a:prstGeom>
            <a:noFill/>
            <a:ln w="12700" cap="flat">
              <a:solidFill>
                <a:srgbClr val="D9D9D9">
                  <a:alpha val="50000"/>
                </a:srgbClr>
              </a:solidFill>
              <a:prstDash val="solid"/>
              <a:miter lim="400000"/>
            </a:ln>
            <a:effectLst/>
          </p:spPr>
          <p:txBody>
            <a:bodyPr wrap="square" lIns="50800" tIns="50800" rIns="50800" bIns="50800" numCol="1" anchor="ctr">
              <a:noAutofit/>
            </a:bodyPr>
            <a:lstStyle/>
            <a:p>
              <a:pPr>
                <a:defRPr sz="3200"/>
              </a:pPr>
              <a:endParaRPr/>
            </a:p>
          </p:txBody>
        </p:sp>
        <p:sp>
          <p:nvSpPr>
            <p:cNvPr id="4" name="Shape 4"/>
            <p:cNvSpPr/>
            <p:nvPr/>
          </p:nvSpPr>
          <p:spPr>
            <a:xfrm flipV="1">
              <a:off x="12236051" y="0"/>
              <a:ext cx="1" cy="13720941"/>
            </a:xfrm>
            <a:prstGeom prst="line">
              <a:avLst/>
            </a:prstGeom>
            <a:noFill/>
            <a:ln w="12700" cap="flat">
              <a:solidFill>
                <a:srgbClr val="D9D9D9">
                  <a:alpha val="50000"/>
                </a:srgbClr>
              </a:solidFill>
              <a:prstDash val="solid"/>
              <a:miter lim="400000"/>
            </a:ln>
            <a:effectLst/>
          </p:spPr>
          <p:txBody>
            <a:bodyPr wrap="square" lIns="50800" tIns="50800" rIns="50800" bIns="50800" numCol="1" anchor="ctr">
              <a:noAutofit/>
            </a:bodyPr>
            <a:lstStyle/>
            <a:p>
              <a:pPr>
                <a:defRPr sz="3200"/>
              </a:pPr>
              <a:endParaRPr/>
            </a:p>
          </p:txBody>
        </p:sp>
      </p:grpSp>
      <p:sp>
        <p:nvSpPr>
          <p:cNvPr id="6" name="Shape 6"/>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7" name="Shape 7"/>
          <p:cNvSpPr>
            <a:spLocks noGrp="1"/>
          </p:cNvSpPr>
          <p:nvPr>
            <p:ph type="sldNum" sz="quarter" idx="2"/>
          </p:nvPr>
        </p:nvSpPr>
        <p:spPr>
          <a:xfrm>
            <a:off x="12018467" y="13081000"/>
            <a:ext cx="334366" cy="342900"/>
          </a:xfrm>
          <a:prstGeom prst="rect">
            <a:avLst/>
          </a:prstGeom>
          <a:ln w="12700">
            <a:miter lim="400000"/>
          </a:ln>
        </p:spPr>
        <p:txBody>
          <a:bodyPr wrap="none" lIns="50800" tIns="50800" rIns="50800" bIns="50800">
            <a:spAutoFit/>
          </a:bodyPr>
          <a:lstStyle>
            <a:lvl1pPr>
              <a:defRPr sz="1600">
                <a:solidFill>
                  <a:srgbClr val="DCDEE0"/>
                </a:solidFill>
                <a:latin typeface="+mj-lt"/>
                <a:ea typeface="+mj-ea"/>
                <a:cs typeface="+mj-cs"/>
                <a:sym typeface="Work Sans"/>
              </a:defRPr>
            </a:lvl1pPr>
          </a:lstStyle>
          <a:p>
            <a:fld id="{86CB4B4D-7CA3-9044-876B-883B54F8677D}" type="slidenum">
              <a:t>‹#›</a:t>
            </a:fld>
            <a:endParaRPr/>
          </a:p>
        </p:txBody>
      </p:sp>
      <p:sp>
        <p:nvSpPr>
          <p:cNvPr id="8" name="Shape 8"/>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Texte du titre</a:t>
            </a:r>
          </a:p>
        </p:txBody>
      </p:sp>
      <p:sp>
        <p:nvSpPr>
          <p:cNvPr id="9" name="Shape 9"/>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Texte niveau 1</a:t>
            </a:r>
          </a:p>
          <a:p>
            <a:pPr lvl="1"/>
            <a:r>
              <a:t>Texte niveau 2</a:t>
            </a:r>
          </a:p>
          <a:p>
            <a:pPr lvl="2"/>
            <a:r>
              <a:t>Texte niveau 3</a:t>
            </a:r>
          </a:p>
          <a:p>
            <a:pPr lvl="3"/>
            <a:r>
              <a:t>Texte niveau 4</a:t>
            </a:r>
          </a:p>
          <a:p>
            <a:pPr lvl="4"/>
            <a:r>
              <a:t>Texte niveau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16"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9" r:id="rId77"/>
    <p:sldLayoutId id="2147483740" r:id="rId78"/>
    <p:sldLayoutId id="2147483741" r:id="rId79"/>
    <p:sldLayoutId id="2147483742" r:id="rId80"/>
    <p:sldLayoutId id="2147483743" r:id="rId81"/>
    <p:sldLayoutId id="2147483744" r:id="rId82"/>
    <p:sldLayoutId id="2147483745" r:id="rId83"/>
    <p:sldLayoutId id="2147483746" r:id="rId84"/>
    <p:sldLayoutId id="2147483747" r:id="rId85"/>
    <p:sldLayoutId id="2147483748" r:id="rId86"/>
    <p:sldLayoutId id="2147483749" r:id="rId87"/>
    <p:sldLayoutId id="2147483750" r:id="rId88"/>
    <p:sldLayoutId id="2147483751" r:id="rId8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343941"/>
          </a:solidFill>
          <a:uFillTx/>
          <a:latin typeface="+mj-lt"/>
          <a:ea typeface="+mj-ea"/>
          <a:cs typeface="+mj-cs"/>
          <a:sym typeface="Work Sans"/>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343941"/>
          </a:solidFill>
          <a:uFillTx/>
          <a:latin typeface="+mj-lt"/>
          <a:ea typeface="+mj-ea"/>
          <a:cs typeface="+mj-cs"/>
          <a:sym typeface="Work Sans"/>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343941"/>
          </a:solidFill>
          <a:uFillTx/>
          <a:latin typeface="+mj-lt"/>
          <a:ea typeface="+mj-ea"/>
          <a:cs typeface="+mj-cs"/>
          <a:sym typeface="Work Sans"/>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343941"/>
          </a:solidFill>
          <a:uFillTx/>
          <a:latin typeface="+mj-lt"/>
          <a:ea typeface="+mj-ea"/>
          <a:cs typeface="+mj-cs"/>
          <a:sym typeface="Work Sans"/>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343941"/>
          </a:solidFill>
          <a:uFillTx/>
          <a:latin typeface="+mj-lt"/>
          <a:ea typeface="+mj-ea"/>
          <a:cs typeface="+mj-cs"/>
          <a:sym typeface="Work Sans"/>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343941"/>
          </a:solidFill>
          <a:uFillTx/>
          <a:latin typeface="+mj-lt"/>
          <a:ea typeface="+mj-ea"/>
          <a:cs typeface="+mj-cs"/>
          <a:sym typeface="Work Sans"/>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343941"/>
          </a:solidFill>
          <a:uFillTx/>
          <a:latin typeface="+mj-lt"/>
          <a:ea typeface="+mj-ea"/>
          <a:cs typeface="+mj-cs"/>
          <a:sym typeface="Work Sans"/>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343941"/>
          </a:solidFill>
          <a:uFillTx/>
          <a:latin typeface="+mj-lt"/>
          <a:ea typeface="+mj-ea"/>
          <a:cs typeface="+mj-cs"/>
          <a:sym typeface="Work Sans"/>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343941"/>
          </a:solidFill>
          <a:uFillTx/>
          <a:latin typeface="+mj-lt"/>
          <a:ea typeface="+mj-ea"/>
          <a:cs typeface="+mj-cs"/>
          <a:sym typeface="Work Sans"/>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p:bodyStyle>
    <p:otherStyle>
      <a:lvl1pPr marL="0" marR="0" indent="0" algn="ctr" defTabSz="8255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Work Sans"/>
        </a:defRPr>
      </a:lvl1pPr>
      <a:lvl2pPr marL="0" marR="0" indent="228600" algn="ctr" defTabSz="8255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Work Sans"/>
        </a:defRPr>
      </a:lvl2pPr>
      <a:lvl3pPr marL="0" marR="0" indent="457200" algn="ctr" defTabSz="8255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Work Sans"/>
        </a:defRPr>
      </a:lvl3pPr>
      <a:lvl4pPr marL="0" marR="0" indent="685800" algn="ctr" defTabSz="8255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Work Sans"/>
        </a:defRPr>
      </a:lvl4pPr>
      <a:lvl5pPr marL="0" marR="0" indent="914400" algn="ctr" defTabSz="8255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Work Sans"/>
        </a:defRPr>
      </a:lvl5pPr>
      <a:lvl6pPr marL="0" marR="0" indent="1143000" algn="ctr" defTabSz="8255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Work Sans"/>
        </a:defRPr>
      </a:lvl6pPr>
      <a:lvl7pPr marL="0" marR="0" indent="1371600" algn="ctr" defTabSz="8255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Work Sans"/>
        </a:defRPr>
      </a:lvl7pPr>
      <a:lvl8pPr marL="0" marR="0" indent="1600200" algn="ctr" defTabSz="8255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Work Sans"/>
        </a:defRPr>
      </a:lvl8pPr>
      <a:lvl9pPr marL="0" marR="0" indent="1828800" algn="ctr" defTabSz="8255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Work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8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87.jpeg"/></Relationships>
</file>

<file path=ppt/slides/_rels/slide12.xml.rels><?xml version="1.0" encoding="UTF-8" standalone="yes"?>
<Relationships xmlns="http://schemas.openxmlformats.org/package/2006/relationships"><Relationship Id="rId3" Type="http://schemas.openxmlformats.org/officeDocument/2006/relationships/image" Target="../media/image88.jpeg"/><Relationship Id="rId4" Type="http://schemas.openxmlformats.org/officeDocument/2006/relationships/image" Target="../media/image89.jpeg"/><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9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91.jpe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6.jpeg"/><Relationship Id="rId5" Type="http://schemas.openxmlformats.org/officeDocument/2006/relationships/image" Target="../media/image24.jpeg"/><Relationship Id="rId6"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5" Type="http://schemas.openxmlformats.org/officeDocument/2006/relationships/image" Target="../media/image31.jpeg"/><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5" Type="http://schemas.openxmlformats.org/officeDocument/2006/relationships/image" Target="../media/image31.jpeg"/><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5" Type="http://schemas.openxmlformats.org/officeDocument/2006/relationships/image" Target="../media/image31.jpeg"/><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5" Type="http://schemas.openxmlformats.org/officeDocument/2006/relationships/image" Target="../media/image31.jpeg"/><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png"/><Relationship Id="rId5" Type="http://schemas.openxmlformats.org/officeDocument/2006/relationships/image" Target="../media/image36.jpeg"/><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92.jpeg"/><Relationship Id="rId4" Type="http://schemas.openxmlformats.org/officeDocument/2006/relationships/image" Target="../media/image39.png"/><Relationship Id="rId5" Type="http://schemas.openxmlformats.org/officeDocument/2006/relationships/image" Target="../media/image40.jpeg"/><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92.jpeg"/><Relationship Id="rId4" Type="http://schemas.openxmlformats.org/officeDocument/2006/relationships/image" Target="../media/image41.jpeg"/><Relationship Id="rId5" Type="http://schemas.openxmlformats.org/officeDocument/2006/relationships/image" Target="../media/image40.jpeg"/><Relationship Id="rId6" Type="http://schemas.openxmlformats.org/officeDocument/2006/relationships/image" Target="../media/image42.jpeg"/><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92.jpeg"/><Relationship Id="rId4" Type="http://schemas.openxmlformats.org/officeDocument/2006/relationships/image" Target="../media/image41.jpeg"/><Relationship Id="rId5" Type="http://schemas.openxmlformats.org/officeDocument/2006/relationships/image" Target="../media/image40.jpeg"/><Relationship Id="rId6" Type="http://schemas.openxmlformats.org/officeDocument/2006/relationships/image" Target="../media/image42.jpeg"/><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93.jpeg"/><Relationship Id="rId5" Type="http://schemas.openxmlformats.org/officeDocument/2006/relationships/image" Target="../media/image41.jpeg"/><Relationship Id="rId6" Type="http://schemas.openxmlformats.org/officeDocument/2006/relationships/image" Target="../media/image38.jpeg"/><Relationship Id="rId7" Type="http://schemas.openxmlformats.org/officeDocument/2006/relationships/image" Target="../media/image39.png"/><Relationship Id="rId8" Type="http://schemas.openxmlformats.org/officeDocument/2006/relationships/image" Target="../media/image94.jpeg"/><Relationship Id="rId1" Type="http://schemas.openxmlformats.org/officeDocument/2006/relationships/slideLayout" Target="../slideLayouts/slideLayout1.xml"/><Relationship Id="rId2"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jpeg"/><Relationship Id="rId5"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image" Target="../media/image4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jpeg"/><Relationship Id="rId5"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96.jpeg"/><Relationship Id="rId4" Type="http://schemas.openxmlformats.org/officeDocument/2006/relationships/image" Target="../media/image97.jpeg"/><Relationship Id="rId1" Type="http://schemas.openxmlformats.org/officeDocument/2006/relationships/slideLayout" Target="../slideLayouts/slideLayout1.xml"/><Relationship Id="rId2" Type="http://schemas.openxmlformats.org/officeDocument/2006/relationships/image" Target="../media/image9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chart" Target="../charts/char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chart" Target="../charts/char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chart" Target="../charts/char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chart" Target="../charts/char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chart" Target="../charts/char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chart" Target="../charts/chart7.xml"/><Relationship Id="rId3" Type="http://schemas.openxmlformats.org/officeDocument/2006/relationships/chart" Target="../charts/char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chart" Target="../charts/chart9.xml"/><Relationship Id="rId3" Type="http://schemas.openxmlformats.org/officeDocument/2006/relationships/chart" Target="../charts/chart10.xml"/></Relationships>
</file>

<file path=ppt/slides/_rels/slide49.xml.rels><?xml version="1.0" encoding="UTF-8" standalone="yes"?>
<Relationships xmlns="http://schemas.openxmlformats.org/package/2006/relationships"><Relationship Id="rId3" Type="http://schemas.openxmlformats.org/officeDocument/2006/relationships/chart" Target="../charts/chart11.xml"/><Relationship Id="rId4" Type="http://schemas.openxmlformats.org/officeDocument/2006/relationships/chart" Target="../charts/chart12.xml"/><Relationship Id="rId5" Type="http://schemas.openxmlformats.org/officeDocument/2006/relationships/chart" Target="../charts/chart13.xml"/><Relationship Id="rId1" Type="http://schemas.openxmlformats.org/officeDocument/2006/relationships/slideLayout" Target="../slideLayouts/slideLayout54.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chart" Target="../charts/char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chart" Target="../charts/chart15.xml"/><Relationship Id="rId3"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100.jpg"/><Relationship Id="rId4" Type="http://schemas.openxmlformats.org/officeDocument/2006/relationships/image" Target="../media/image1.jpeg"/><Relationship Id="rId5" Type="http://schemas.openxmlformats.org/officeDocument/2006/relationships/image" Target="../media/image101.jpeg"/><Relationship Id="rId6" Type="http://schemas.openxmlformats.org/officeDocument/2006/relationships/image" Target="../media/image102.jpeg"/><Relationship Id="rId7" Type="http://schemas.openxmlformats.org/officeDocument/2006/relationships/image" Target="../media/image103.jpeg"/><Relationship Id="rId8" Type="http://schemas.openxmlformats.org/officeDocument/2006/relationships/image" Target="../media/image104.jpeg"/><Relationship Id="rId9" Type="http://schemas.openxmlformats.org/officeDocument/2006/relationships/image" Target="../media/image105.jpeg"/><Relationship Id="rId1" Type="http://schemas.openxmlformats.org/officeDocument/2006/relationships/slideLayout" Target="../slideLayouts/slideLayout1.xml"/><Relationship Id="rId2" Type="http://schemas.openxmlformats.org/officeDocument/2006/relationships/image" Target="../media/image99.jpeg"/></Relationships>
</file>

<file path=ppt/slides/_rels/slide53.xml.rels><?xml version="1.0" encoding="UTF-8" standalone="yes"?>
<Relationships xmlns="http://schemas.openxmlformats.org/package/2006/relationships"><Relationship Id="rId3" Type="http://schemas.openxmlformats.org/officeDocument/2006/relationships/image" Target="../media/image100.jpg"/><Relationship Id="rId4" Type="http://schemas.openxmlformats.org/officeDocument/2006/relationships/image" Target="../media/image107.png"/><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image" Target="../media/image106.jpeg"/></Relationships>
</file>

<file path=ppt/slides/_rels/slide54.xml.rels><?xml version="1.0" encoding="UTF-8" standalone="yes"?>
<Relationships xmlns="http://schemas.openxmlformats.org/package/2006/relationships"><Relationship Id="rId3" Type="http://schemas.openxmlformats.org/officeDocument/2006/relationships/image" Target="../media/image108.jpeg"/><Relationship Id="rId4"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5.xml.rels><?xml version="1.0" encoding="UTF-8" standalone="yes"?>
<Relationships xmlns="http://schemas.openxmlformats.org/package/2006/relationships"><Relationship Id="rId3" Type="http://schemas.openxmlformats.org/officeDocument/2006/relationships/image" Target="../media/image109.JPG"/><Relationship Id="rId4" Type="http://schemas.openxmlformats.org/officeDocument/2006/relationships/image" Target="../media/image110.jpeg"/><Relationship Id="rId5" Type="http://schemas.openxmlformats.org/officeDocument/2006/relationships/image" Target="../media/image100.jpg"/><Relationship Id="rId6" Type="http://schemas.openxmlformats.org/officeDocument/2006/relationships/image" Target="../media/image111.jpeg"/><Relationship Id="rId7" Type="http://schemas.openxmlformats.org/officeDocument/2006/relationships/image" Target="../media/image112.jpeg"/><Relationship Id="rId8" Type="http://schemas.openxmlformats.org/officeDocument/2006/relationships/image" Target="../media/image113.jpeg"/><Relationship Id="rId9" Type="http://schemas.openxmlformats.org/officeDocument/2006/relationships/image" Target="../media/image114.jpeg"/><Relationship Id="rId10" Type="http://schemas.openxmlformats.org/officeDocument/2006/relationships/image" Target="../media/image47.jpg"/><Relationship Id="rId11" Type="http://schemas.openxmlformats.org/officeDocument/2006/relationships/image" Target="../media/image115.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6.xml.rels><?xml version="1.0" encoding="UTF-8" standalone="yes"?>
<Relationships xmlns="http://schemas.openxmlformats.org/package/2006/relationships"><Relationship Id="rId3" Type="http://schemas.openxmlformats.org/officeDocument/2006/relationships/image" Target="../media/image108.jpeg"/><Relationship Id="rId4" Type="http://schemas.openxmlformats.org/officeDocument/2006/relationships/image" Target="../media/image113.jpeg"/><Relationship Id="rId5" Type="http://schemas.openxmlformats.org/officeDocument/2006/relationships/image" Target="../media/image47.jpg"/><Relationship Id="rId6" Type="http://schemas.openxmlformats.org/officeDocument/2006/relationships/image" Target="../media/image114.jpeg"/><Relationship Id="rId7" Type="http://schemas.openxmlformats.org/officeDocument/2006/relationships/image" Target="../media/image100.jpg"/><Relationship Id="rId8" Type="http://schemas.openxmlformats.org/officeDocument/2006/relationships/image" Target="../media/image109.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7.xml.rels><?xml version="1.0" encoding="UTF-8" standalone="yes"?>
<Relationships xmlns="http://schemas.openxmlformats.org/package/2006/relationships"><Relationship Id="rId3" Type="http://schemas.openxmlformats.org/officeDocument/2006/relationships/image" Target="../media/image116.jpeg"/><Relationship Id="rId4" Type="http://schemas.openxmlformats.org/officeDocument/2006/relationships/image" Target="../media/image112.jpeg"/><Relationship Id="rId5" Type="http://schemas.openxmlformats.org/officeDocument/2006/relationships/image" Target="../media/image111.jpeg"/><Relationship Id="rId6" Type="http://schemas.openxmlformats.org/officeDocument/2006/relationships/image" Target="../media/image100.jpg"/><Relationship Id="rId7" Type="http://schemas.openxmlformats.org/officeDocument/2006/relationships/image" Target="../media/image47.jpg"/><Relationship Id="rId8" Type="http://schemas.openxmlformats.org/officeDocument/2006/relationships/image" Target="../media/image108.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8.xml.rels><?xml version="1.0" encoding="UTF-8" standalone="yes"?>
<Relationships xmlns="http://schemas.openxmlformats.org/package/2006/relationships"><Relationship Id="rId3" Type="http://schemas.openxmlformats.org/officeDocument/2006/relationships/image" Target="../media/image114.jpeg"/><Relationship Id="rId4" Type="http://schemas.openxmlformats.org/officeDocument/2006/relationships/image" Target="../media/image111.jpeg"/><Relationship Id="rId5" Type="http://schemas.openxmlformats.org/officeDocument/2006/relationships/image" Target="../media/image113.jpeg"/><Relationship Id="rId6" Type="http://schemas.openxmlformats.org/officeDocument/2006/relationships/image" Target="../media/image115.jpeg"/><Relationship Id="rId7" Type="http://schemas.openxmlformats.org/officeDocument/2006/relationships/image" Target="../media/image108.jpeg"/><Relationship Id="rId8" Type="http://schemas.openxmlformats.org/officeDocument/2006/relationships/image" Target="../media/image112.jpeg"/><Relationship Id="rId9"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59.xml.rels><?xml version="1.0" encoding="UTF-8" standalone="yes"?>
<Relationships xmlns="http://schemas.openxmlformats.org/package/2006/relationships"><Relationship Id="rId3" Type="http://schemas.openxmlformats.org/officeDocument/2006/relationships/image" Target="../media/image113.jpeg"/><Relationship Id="rId4" Type="http://schemas.openxmlformats.org/officeDocument/2006/relationships/image" Target="../media/image115.jpeg"/><Relationship Id="rId5" Type="http://schemas.openxmlformats.org/officeDocument/2006/relationships/image" Target="../media/image108.jpeg"/><Relationship Id="rId6" Type="http://schemas.openxmlformats.org/officeDocument/2006/relationships/image" Target="../media/image112.jpeg"/><Relationship Id="rId7"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12.jpeg"/><Relationship Id="rId4" Type="http://schemas.openxmlformats.org/officeDocument/2006/relationships/image" Target="../media/image111.jpeg"/><Relationship Id="rId5" Type="http://schemas.openxmlformats.org/officeDocument/2006/relationships/image" Target="../media/image110.jpeg"/><Relationship Id="rId6" Type="http://schemas.openxmlformats.org/officeDocument/2006/relationships/image" Target="../media/image108.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9.JPG"/></Relationships>
</file>

<file path=ppt/slides/_rels/slide62.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63.xml.rels><?xml version="1.0" encoding="UTF-8" standalone="yes"?>
<Relationships xmlns="http://schemas.openxmlformats.org/package/2006/relationships"><Relationship Id="rId3" Type="http://schemas.openxmlformats.org/officeDocument/2006/relationships/image" Target="../media/image112.jpe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image" Target="../media/image1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1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image" Target="../media/image117.png"/><Relationship Id="rId3" Type="http://schemas.openxmlformats.org/officeDocument/2006/relationships/image" Target="../media/image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117.png"/><Relationship Id="rId3" Type="http://schemas.openxmlformats.org/officeDocument/2006/relationships/image" Target="../media/image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118.png"/><Relationship Id="rId3" Type="http://schemas.openxmlformats.org/officeDocument/2006/relationships/image" Target="../media/image1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1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1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6.xml.rels><?xml version="1.0" encoding="UTF-8" standalone="yes"?>
<Relationships xmlns="http://schemas.openxmlformats.org/package/2006/relationships"><Relationship Id="rId3" Type="http://schemas.openxmlformats.org/officeDocument/2006/relationships/image" Target="../media/image121.jpeg"/><Relationship Id="rId4" Type="http://schemas.openxmlformats.org/officeDocument/2006/relationships/image" Target="../media/image122.jpeg"/><Relationship Id="rId5" Type="http://schemas.openxmlformats.org/officeDocument/2006/relationships/image" Target="../media/image123.jpeg"/><Relationship Id="rId6" Type="http://schemas.openxmlformats.org/officeDocument/2006/relationships/image" Target="../media/image5.png"/><Relationship Id="rId1" Type="http://schemas.openxmlformats.org/officeDocument/2006/relationships/slideLayout" Target="../slideLayouts/slideLayout69.xml"/><Relationship Id="rId2" Type="http://schemas.openxmlformats.org/officeDocument/2006/relationships/image" Target="../media/image120.jpeg"/></Relationships>
</file>

<file path=ppt/slides/_rels/slide87.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5.png"/><Relationship Id="rId1" Type="http://schemas.openxmlformats.org/officeDocument/2006/relationships/slideLayout" Target="../slideLayouts/slideLayout77.xml"/><Relationship Id="rId2" Type="http://schemas.openxmlformats.org/officeDocument/2006/relationships/image" Target="../media/image64.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64.jpeg"/><Relationship Id="rId3" Type="http://schemas.openxmlformats.org/officeDocument/2006/relationships/image" Target="../media/image67.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64.jpe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124.jpg"/><Relationship Id="rId3" Type="http://schemas.openxmlformats.org/officeDocument/2006/relationships/image" Target="../media/image1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116.jpeg"/><Relationship Id="rId3" Type="http://schemas.openxmlformats.org/officeDocument/2006/relationships/image" Target="../media/image1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116.jpeg"/><Relationship Id="rId3" Type="http://schemas.openxmlformats.org/officeDocument/2006/relationships/image" Target="../media/image1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15" name="Shape 2415"/>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6" name="Shape 2416"/>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7" name="Shape 2417"/>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8" name="Shape 2418"/>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9" name="Shape 2419"/>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20" name="Shape 2420"/>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21" name="Shape 2421"/>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22" name="Shape 2422"/>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23" name="Shape 2423"/>
          <p:cNvSpPr/>
          <p:nvPr/>
        </p:nvSpPr>
        <p:spPr>
          <a:xfrm rot="5400000">
            <a:off x="11139419" y="3516137"/>
            <a:ext cx="2003562" cy="6603289"/>
          </a:xfrm>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4"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2"/>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3"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4"/>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8"/>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a:blipFill dpi="0" rotWithShape="1">
            <a:blip r:embed="rId2"/>
            <a:srcRect/>
            <a:tile tx="-635000" ty="-2025650" sx="80000" sy="80000" flip="none" algn="tl"/>
          </a:bli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24" name="Shape 2424"/>
          <p:cNvSpPr/>
          <p:nvPr/>
        </p:nvSpPr>
        <p:spPr>
          <a:xfrm rot="5400000">
            <a:off x="11139419" y="466859"/>
            <a:ext cx="2003562" cy="7906933"/>
          </a:xfrm>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4"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1"/>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3"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3"/>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9"/>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a:blipFill dpi="0" rotWithShape="1">
            <a:blip r:embed="rId3"/>
            <a:srcRect/>
            <a:tile tx="-635000" ty="-1524000" sx="80000" sy="80000" flip="none" algn="tl"/>
          </a:bli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25" name="Shape 2425"/>
          <p:cNvSpPr/>
          <p:nvPr/>
        </p:nvSpPr>
        <p:spPr>
          <a:xfrm rot="5400000">
            <a:off x="11190219" y="4613264"/>
            <a:ext cx="2003562" cy="8797546"/>
          </a:xfrm>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4"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2"/>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3"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4"/>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8"/>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a:blipFill dpi="0" rotWithShape="1">
            <a:blip r:embed="rId4"/>
            <a:srcRect/>
            <a:tile tx="-635000" ty="-1270000" sx="80000" sy="80000" flip="none" algn="tl"/>
          </a:bli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26" name="Shape 2426"/>
          <p:cNvSpPr/>
          <p:nvPr/>
        </p:nvSpPr>
        <p:spPr>
          <a:xfrm>
            <a:off x="9766863" y="10428486"/>
            <a:ext cx="4744889" cy="22570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0">
                <a:solidFill>
                  <a:srgbClr val="4385F6"/>
                </a:solidFill>
                <a:latin typeface="+mj-lt"/>
                <a:ea typeface="+mj-ea"/>
                <a:cs typeface="+mj-cs"/>
                <a:sym typeface="Work Sans"/>
              </a:defRPr>
            </a:lvl1pPr>
          </a:lstStyle>
          <a:p>
            <a:r>
              <a:rPr dirty="0"/>
              <a:t>CIMA</a:t>
            </a:r>
          </a:p>
        </p:txBody>
      </p:sp>
      <p:sp>
        <p:nvSpPr>
          <p:cNvPr id="2427" name="Shape 2427"/>
          <p:cNvSpPr/>
          <p:nvPr/>
        </p:nvSpPr>
        <p:spPr>
          <a:xfrm>
            <a:off x="9823958" y="12457469"/>
            <a:ext cx="4736084"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343941"/>
                </a:solidFill>
                <a:latin typeface="Open Sans Bold"/>
                <a:ea typeface="Open Sans Bold"/>
                <a:cs typeface="Open Sans Bold"/>
                <a:sym typeface="Open Sans Bold"/>
              </a:defRPr>
            </a:lvl1pPr>
          </a:lstStyle>
          <a:p>
            <a:r>
              <a:rPr dirty="0"/>
              <a:t>A Powerful &amp; Creative Slide Presentation</a:t>
            </a:r>
          </a:p>
        </p:txBody>
      </p:sp>
      <p:sp>
        <p:nvSpPr>
          <p:cNvPr id="2428" name="Shape 2428"/>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29" name="Shape 2429"/>
          <p:cNvSpPr>
            <a:spLocks noGrp="1"/>
          </p:cNvSpPr>
          <p:nvPr>
            <p:ph type="sldNum" sz="quarter" idx="2"/>
          </p:nvPr>
        </p:nvSpPr>
        <p:spPr>
          <a:xfrm>
            <a:off x="12090247" y="13062649"/>
            <a:ext cx="20350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grpSp>
        <p:nvGrpSpPr>
          <p:cNvPr id="18" name="Group 4525"/>
          <p:cNvGrpSpPr/>
          <p:nvPr/>
        </p:nvGrpSpPr>
        <p:grpSpPr>
          <a:xfrm>
            <a:off x="-44052" y="-2471"/>
            <a:ext cx="24472103" cy="13720942"/>
            <a:chOff x="0" y="0"/>
            <a:chExt cx="24472101" cy="13720940"/>
          </a:xfrm>
        </p:grpSpPr>
        <p:sp>
          <p:nvSpPr>
            <p:cNvPr id="19" name="Shape 4522"/>
            <p:cNvSpPr/>
            <p:nvPr/>
          </p:nvSpPr>
          <p:spPr>
            <a:xfrm>
              <a:off x="475423" y="417313"/>
              <a:ext cx="23521258" cy="12805878"/>
            </a:xfrm>
            <a:prstGeom prst="rect">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20" name="Shape 4523"/>
            <p:cNvSpPr/>
            <p:nvPr/>
          </p:nvSpPr>
          <p:spPr>
            <a:xfrm>
              <a:off x="0" y="6824860"/>
              <a:ext cx="24472103" cy="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sp>
          <p:nvSpPr>
            <p:cNvPr id="21" name="Shape 4524"/>
            <p:cNvSpPr/>
            <p:nvPr/>
          </p:nvSpPr>
          <p:spPr>
            <a:xfrm flipV="1">
              <a:off x="12236051" y="0"/>
              <a:ext cx="1" cy="1372094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5" name="Apple iMac Retina.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13331" y="2098322"/>
            <a:ext cx="12718924" cy="10691225"/>
          </a:xfrm>
          <a:prstGeom prst="rect">
            <a:avLst/>
          </a:prstGeom>
          <a:ln w="12700">
            <a:miter lim="400000"/>
          </a:ln>
        </p:spPr>
      </p:pic>
      <p:sp>
        <p:nvSpPr>
          <p:cNvPr id="2550" name="Shape 2550"/>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1" name="Shape 2551"/>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2" name="Shape 2552"/>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3" name="Shape 2553"/>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4" name="Shape 2554"/>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5" name="Shape 2555"/>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7" name="Shape 2557"/>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8" name="Shape 2558"/>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559" name="Shape 2559"/>
          <p:cNvSpPr/>
          <p:nvPr/>
        </p:nvSpPr>
        <p:spPr>
          <a:xfrm>
            <a:off x="1414075" y="2776220"/>
            <a:ext cx="11623596" cy="76047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defRPr sz="18000">
                <a:solidFill>
                  <a:srgbClr val="343941"/>
                </a:solidFill>
                <a:latin typeface="+mj-lt"/>
                <a:ea typeface="+mj-ea"/>
                <a:cs typeface="+mj-cs"/>
                <a:sym typeface="Work Sans"/>
              </a:defRPr>
            </a:pPr>
            <a:r>
              <a:t>CIMA </a:t>
            </a:r>
          </a:p>
          <a:p>
            <a:pPr algn="l">
              <a:lnSpc>
                <a:spcPct val="90000"/>
              </a:lnSpc>
              <a:defRPr sz="18000">
                <a:solidFill>
                  <a:srgbClr val="343941"/>
                </a:solidFill>
                <a:latin typeface="+mj-lt"/>
                <a:ea typeface="+mj-ea"/>
                <a:cs typeface="+mj-cs"/>
                <a:sym typeface="Work Sans"/>
              </a:defRPr>
            </a:pPr>
            <a:r>
              <a:t>SLIDES</a:t>
            </a:r>
          </a:p>
          <a:p>
            <a:pPr algn="l">
              <a:lnSpc>
                <a:spcPct val="90000"/>
              </a:lnSpc>
              <a:defRPr sz="18000">
                <a:solidFill>
                  <a:srgbClr val="343941"/>
                </a:solidFill>
                <a:latin typeface="+mj-lt"/>
                <a:ea typeface="+mj-ea"/>
                <a:cs typeface="+mj-cs"/>
                <a:sym typeface="Work Sans"/>
              </a:defRPr>
            </a:pPr>
            <a:r>
              <a:t>KEYNOTE.</a:t>
            </a:r>
          </a:p>
        </p:txBody>
      </p:sp>
      <p:sp>
        <p:nvSpPr>
          <p:cNvPr id="2560" name="Shape 2560"/>
          <p:cNvSpPr/>
          <p:nvPr/>
        </p:nvSpPr>
        <p:spPr>
          <a:xfrm>
            <a:off x="7993739" y="3903881"/>
            <a:ext cx="1320801" cy="406401"/>
          </a:xfrm>
          <a:prstGeom prst="rect">
            <a:avLst/>
          </a:prstGeom>
          <a:solidFill>
            <a:srgbClr val="4385F6"/>
          </a:solidFill>
          <a:ln w="12700">
            <a:miter lim="400000"/>
          </a:ln>
        </p:spPr>
        <p:txBody>
          <a:bodyPr lIns="50800" tIns="50800" rIns="50800" bIns="50800" anchor="ctr"/>
          <a:lstStyle/>
          <a:p>
            <a:pPr>
              <a:defRPr sz="3200">
                <a:solidFill>
                  <a:srgbClr val="343941"/>
                </a:solidFill>
              </a:defRPr>
            </a:pPr>
            <a:endParaRPr/>
          </a:p>
        </p:txBody>
      </p:sp>
      <p:sp>
        <p:nvSpPr>
          <p:cNvPr id="2561" name="Shape 2561"/>
          <p:cNvSpPr/>
          <p:nvPr/>
        </p:nvSpPr>
        <p:spPr>
          <a:xfrm>
            <a:off x="15131710" y="2764981"/>
            <a:ext cx="11682165" cy="6592160"/>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562" name="Shape 2562"/>
          <p:cNvSpPr/>
          <p:nvPr/>
        </p:nvSpPr>
        <p:spPr>
          <a:xfrm>
            <a:off x="1672126" y="10572750"/>
            <a:ext cx="9045278"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A Powerful &amp; Creative Slide Presentation</a:t>
            </a:r>
          </a:p>
        </p:txBody>
      </p:sp>
      <p:sp>
        <p:nvSpPr>
          <p:cNvPr id="2563" name="Shape 2563"/>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4" name="Shape 2564"/>
          <p:cNvSpPr/>
          <p:nvPr/>
        </p:nvSpPr>
        <p:spPr>
          <a:xfrm>
            <a:off x="17840662" y="5546710"/>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20" name="Ellipse 19"/>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66" name="Shape 256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2" name="Apple iMac Retina.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11277" y="4069639"/>
            <a:ext cx="9924492" cy="8342293"/>
          </a:xfrm>
          <a:prstGeom prst="rect">
            <a:avLst/>
          </a:prstGeom>
          <a:ln w="12700">
            <a:miter lim="400000"/>
          </a:ln>
        </p:spPr>
      </p:pic>
      <p:sp>
        <p:nvSpPr>
          <p:cNvPr id="27" name="Ellipse 26"/>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69" name="Shape 2569"/>
          <p:cNvSpPr/>
          <p:nvPr/>
        </p:nvSpPr>
        <p:spPr>
          <a:xfrm>
            <a:off x="1329939" y="55683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570" name="Shape 2570"/>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1" name="Shape 2571"/>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2" name="Shape 2572"/>
          <p:cNvSpPr/>
          <p:nvPr/>
        </p:nvSpPr>
        <p:spPr>
          <a:xfrm>
            <a:off x="7358243" y="3066355"/>
            <a:ext cx="406401" cy="406401"/>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3" name="Shape 2573"/>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4" name="Shape 2574"/>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5" name="Shape 2575"/>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6" name="Shape 2576"/>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7" name="Shape 2577"/>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8" name="Shape 2578"/>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579" name="Shape 2579"/>
          <p:cNvSpPr/>
          <p:nvPr/>
        </p:nvSpPr>
        <p:spPr>
          <a:xfrm>
            <a:off x="12915357" y="4596598"/>
            <a:ext cx="9116332" cy="5123029"/>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580" name="Shape 2580"/>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1" name="Shape 2581"/>
          <p:cNvSpPr/>
          <p:nvPr/>
        </p:nvSpPr>
        <p:spPr>
          <a:xfrm>
            <a:off x="14524285" y="6643762"/>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2583" name="Shape 2583"/>
          <p:cNvSpPr/>
          <p:nvPr/>
        </p:nvSpPr>
        <p:spPr>
          <a:xfrm>
            <a:off x="1329939" y="2746568"/>
            <a:ext cx="10205096" cy="189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2000">
                <a:solidFill>
                  <a:srgbClr val="343941"/>
                </a:solidFill>
                <a:latin typeface="+mj-lt"/>
                <a:ea typeface="+mj-ea"/>
                <a:cs typeface="+mj-cs"/>
                <a:sym typeface="Work Sans"/>
              </a:defRPr>
            </a:lvl1pPr>
          </a:lstStyle>
          <a:p>
            <a:r>
              <a:t>CIMA SLIDES</a:t>
            </a:r>
          </a:p>
        </p:txBody>
      </p:sp>
      <p:sp>
        <p:nvSpPr>
          <p:cNvPr id="2584" name="Shape 2584"/>
          <p:cNvSpPr/>
          <p:nvPr/>
        </p:nvSpPr>
        <p:spPr>
          <a:xfrm>
            <a:off x="3210091" y="5428681"/>
            <a:ext cx="8307939"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2585" name="Shape 2585"/>
          <p:cNvSpPr/>
          <p:nvPr/>
        </p:nvSpPr>
        <p:spPr>
          <a:xfrm>
            <a:off x="1742678" y="57398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1</a:t>
            </a:r>
          </a:p>
        </p:txBody>
      </p:sp>
      <p:sp>
        <p:nvSpPr>
          <p:cNvPr id="2586" name="Shape 2586"/>
          <p:cNvSpPr/>
          <p:nvPr/>
        </p:nvSpPr>
        <p:spPr>
          <a:xfrm>
            <a:off x="1329939" y="79813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587" name="Shape 2587"/>
          <p:cNvSpPr/>
          <p:nvPr/>
        </p:nvSpPr>
        <p:spPr>
          <a:xfrm>
            <a:off x="3210091" y="7841681"/>
            <a:ext cx="8307939"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2588" name="Shape 2588"/>
          <p:cNvSpPr/>
          <p:nvPr/>
        </p:nvSpPr>
        <p:spPr>
          <a:xfrm>
            <a:off x="1717278" y="81528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2</a:t>
            </a:r>
          </a:p>
        </p:txBody>
      </p:sp>
      <p:sp>
        <p:nvSpPr>
          <p:cNvPr id="2589" name="Shape 2589"/>
          <p:cNvSpPr/>
          <p:nvPr/>
        </p:nvSpPr>
        <p:spPr>
          <a:xfrm>
            <a:off x="1329939" y="105213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590" name="Shape 2590"/>
          <p:cNvSpPr/>
          <p:nvPr/>
        </p:nvSpPr>
        <p:spPr>
          <a:xfrm>
            <a:off x="3210091" y="10381681"/>
            <a:ext cx="8307939"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2591" name="Shape 2591"/>
          <p:cNvSpPr/>
          <p:nvPr/>
        </p:nvSpPr>
        <p:spPr>
          <a:xfrm>
            <a:off x="1679178" y="106928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3</a:t>
            </a:r>
          </a:p>
        </p:txBody>
      </p:sp>
      <p:sp>
        <p:nvSpPr>
          <p:cNvPr id="2592" name="Shape 259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7" name="Apple Thunderbolt Displ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0401" y="6137024"/>
            <a:ext cx="11504728" cy="8909552"/>
          </a:xfrm>
          <a:prstGeom prst="rect">
            <a:avLst/>
          </a:prstGeom>
          <a:ln w="12700">
            <a:miter lim="400000"/>
          </a:ln>
        </p:spPr>
      </p:pic>
      <p:pic>
        <p:nvPicPr>
          <p:cNvPr id="2610" name="Apple Thunderbolt Displ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1401" y="6137024"/>
            <a:ext cx="11504729" cy="8909552"/>
          </a:xfrm>
          <a:prstGeom prst="rect">
            <a:avLst/>
          </a:prstGeom>
          <a:ln w="12700">
            <a:miter lim="400000"/>
          </a:ln>
        </p:spPr>
      </p:pic>
      <p:sp>
        <p:nvSpPr>
          <p:cNvPr id="22" name="Ellipse 21"/>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95" name="Shape 2595"/>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96" name="Shape 2596"/>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97" name="Shape 2597"/>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98" name="Shape 2598"/>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99" name="Shape 2599"/>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00" name="Shape 2600"/>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01" name="Shape 2601"/>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02" name="Shape 2602"/>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03" name="Shape 2603"/>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604" name="Shape 2604"/>
          <p:cNvSpPr/>
          <p:nvPr/>
        </p:nvSpPr>
        <p:spPr>
          <a:xfrm>
            <a:off x="1036887" y="6676580"/>
            <a:ext cx="10591756" cy="5949173"/>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605" name="Shape 2605"/>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06" name="Shape 2606"/>
          <p:cNvSpPr/>
          <p:nvPr/>
        </p:nvSpPr>
        <p:spPr>
          <a:xfrm>
            <a:off x="3413462" y="9445611"/>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2608" name="Shape 2608"/>
          <p:cNvSpPr/>
          <p:nvPr/>
        </p:nvSpPr>
        <p:spPr>
          <a:xfrm>
            <a:off x="12847887" y="6676580"/>
            <a:ext cx="10591756" cy="5949173"/>
          </a:xfrm>
          <a:prstGeom prst="rect">
            <a:avLst/>
          </a:prstGeom>
          <a:blipFill>
            <a:blip r:embed="rId4"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609" name="Shape 2609"/>
          <p:cNvSpPr/>
          <p:nvPr/>
        </p:nvSpPr>
        <p:spPr>
          <a:xfrm>
            <a:off x="15224462" y="9445611"/>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2611" name="Shape 2611"/>
          <p:cNvSpPr/>
          <p:nvPr/>
        </p:nvSpPr>
        <p:spPr>
          <a:xfrm>
            <a:off x="4317905" y="2593453"/>
            <a:ext cx="15642804"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18000">
                <a:solidFill>
                  <a:srgbClr val="343941"/>
                </a:solidFill>
                <a:latin typeface="+mj-lt"/>
                <a:ea typeface="+mj-ea"/>
                <a:cs typeface="+mj-cs"/>
                <a:sym typeface="Work Sans"/>
              </a:defRPr>
            </a:lvl1pPr>
          </a:lstStyle>
          <a:p>
            <a:r>
              <a:t>CIMA</a:t>
            </a:r>
          </a:p>
        </p:txBody>
      </p:sp>
      <p:sp>
        <p:nvSpPr>
          <p:cNvPr id="2612" name="Shape 2612"/>
          <p:cNvSpPr/>
          <p:nvPr/>
        </p:nvSpPr>
        <p:spPr>
          <a:xfrm>
            <a:off x="7963439" y="5092226"/>
            <a:ext cx="8351735"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A Powerful &amp; Creative Slide Presentation</a:t>
            </a:r>
          </a:p>
        </p:txBody>
      </p:sp>
      <p:sp>
        <p:nvSpPr>
          <p:cNvPr id="2613" name="Shape 261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7" name="Shape 2617"/>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20" name="Shape 2620"/>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Ellipse 17"/>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627" name="Apple Thunderbolt Displ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0296" y="4740024"/>
            <a:ext cx="18823408" cy="14577323"/>
          </a:xfrm>
          <a:prstGeom prst="rect">
            <a:avLst/>
          </a:prstGeom>
          <a:ln w="12700">
            <a:miter lim="400000"/>
          </a:ln>
        </p:spPr>
      </p:pic>
      <p:sp>
        <p:nvSpPr>
          <p:cNvPr id="2616" name="Shape 2616"/>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18" name="Shape 2618"/>
          <p:cNvSpPr/>
          <p:nvPr/>
        </p:nvSpPr>
        <p:spPr>
          <a:xfrm>
            <a:off x="2140529"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19" name="Shape 2619"/>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21" name="Shape 2621"/>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22" name="Shape 2622"/>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23" name="Shape 2623"/>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24" name="Shape 2624"/>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625" name="Shape 2625"/>
          <p:cNvSpPr/>
          <p:nvPr/>
        </p:nvSpPr>
        <p:spPr>
          <a:xfrm>
            <a:off x="3534598" y="5620355"/>
            <a:ext cx="17374666" cy="9745139"/>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626" name="Shape 2626"/>
          <p:cNvSpPr/>
          <p:nvPr/>
        </p:nvSpPr>
        <p:spPr>
          <a:xfrm>
            <a:off x="7679533" y="9756324"/>
            <a:ext cx="8919549"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9200">
                <a:solidFill>
                  <a:srgbClr val="FFFFFF"/>
                </a:solidFill>
                <a:latin typeface="+mj-lt"/>
                <a:ea typeface="+mj-ea"/>
                <a:cs typeface="+mj-cs"/>
                <a:sym typeface="Work Sans"/>
              </a:defRPr>
            </a:lvl1pPr>
          </a:lstStyle>
          <a:p>
            <a:r>
              <a:t>HELLO WORLD</a:t>
            </a:r>
          </a:p>
        </p:txBody>
      </p:sp>
      <p:sp>
        <p:nvSpPr>
          <p:cNvPr id="2628" name="Shape 2628"/>
          <p:cNvSpPr/>
          <p:nvPr/>
        </p:nvSpPr>
        <p:spPr>
          <a:xfrm>
            <a:off x="2840502" y="873575"/>
            <a:ext cx="6280981"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8000">
                <a:solidFill>
                  <a:srgbClr val="343941"/>
                </a:solidFill>
                <a:latin typeface="+mj-lt"/>
                <a:ea typeface="+mj-ea"/>
                <a:cs typeface="+mj-cs"/>
                <a:sym typeface="Work Sans"/>
              </a:defRPr>
            </a:lvl1pPr>
          </a:lstStyle>
          <a:p>
            <a:r>
              <a:t>CIMA</a:t>
            </a:r>
          </a:p>
        </p:txBody>
      </p:sp>
      <p:sp>
        <p:nvSpPr>
          <p:cNvPr id="2629" name="Shape 2629"/>
          <p:cNvSpPr/>
          <p:nvPr/>
        </p:nvSpPr>
        <p:spPr>
          <a:xfrm>
            <a:off x="10342379" y="1489525"/>
            <a:ext cx="11199560"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
        <p:nvSpPr>
          <p:cNvPr id="2630" name="Shape 263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9" name="Apple Thunderbolt Displ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24716" y="3880120"/>
            <a:ext cx="10591756" cy="8202524"/>
          </a:xfrm>
          <a:prstGeom prst="rect">
            <a:avLst/>
          </a:prstGeom>
          <a:ln w="12700">
            <a:miter lim="400000"/>
          </a:ln>
        </p:spPr>
      </p:pic>
      <p:sp>
        <p:nvSpPr>
          <p:cNvPr id="30" name="Ellipse 29"/>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33" name="Shape 2633"/>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34" name="Shape 2634"/>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35" name="Shape 2635"/>
          <p:cNvSpPr/>
          <p:nvPr/>
        </p:nvSpPr>
        <p:spPr>
          <a:xfrm>
            <a:off x="7358243" y="3066355"/>
            <a:ext cx="406401" cy="406401"/>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36" name="Shape 2636"/>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37" name="Shape 2637"/>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38" name="Shape 2638"/>
          <p:cNvSpPr/>
          <p:nvPr/>
        </p:nvSpPr>
        <p:spPr>
          <a:xfrm>
            <a:off x="6305486" y="6021061"/>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39" name="Shape 2639"/>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0" name="Shape 2640"/>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1" name="Shape 2641"/>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642" name="Shape 2642"/>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3" name="Shape 2643"/>
          <p:cNvSpPr/>
          <p:nvPr/>
        </p:nvSpPr>
        <p:spPr>
          <a:xfrm>
            <a:off x="1511361" y="2831405"/>
            <a:ext cx="10205096" cy="189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2000">
                <a:solidFill>
                  <a:srgbClr val="343941"/>
                </a:solidFill>
                <a:latin typeface="+mj-lt"/>
                <a:ea typeface="+mj-ea"/>
                <a:cs typeface="+mj-cs"/>
                <a:sym typeface="Work Sans"/>
              </a:defRPr>
            </a:lvl1pPr>
          </a:lstStyle>
          <a:p>
            <a:r>
              <a:t>CIMA SLIDES</a:t>
            </a:r>
          </a:p>
        </p:txBody>
      </p:sp>
      <p:sp>
        <p:nvSpPr>
          <p:cNvPr id="2644" name="Shape 2644"/>
          <p:cNvSpPr/>
          <p:nvPr/>
        </p:nvSpPr>
        <p:spPr>
          <a:xfrm>
            <a:off x="8295318" y="5463890"/>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645" name="Shape 2645"/>
          <p:cNvSpPr/>
          <p:nvPr/>
        </p:nvSpPr>
        <p:spPr>
          <a:xfrm>
            <a:off x="6620954" y="6867808"/>
            <a:ext cx="496850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5E7582"/>
                </a:solidFill>
                <a:latin typeface="Open Sans Bold"/>
                <a:ea typeface="Open Sans Bold"/>
                <a:cs typeface="Open Sans Bold"/>
                <a:sym typeface="Open Sans Bold"/>
              </a:defRPr>
            </a:lvl1pPr>
          </a:lstStyle>
          <a:p>
            <a:r>
              <a:t>Lorem ipsum dolor sit amet, consectetur adipisicing elit.</a:t>
            </a:r>
          </a:p>
        </p:txBody>
      </p:sp>
      <p:sp>
        <p:nvSpPr>
          <p:cNvPr id="2646" name="Shape 2646"/>
          <p:cNvSpPr/>
          <p:nvPr/>
        </p:nvSpPr>
        <p:spPr>
          <a:xfrm>
            <a:off x="8733456" y="5775040"/>
            <a:ext cx="524227"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b="1">
                <a:solidFill>
                  <a:srgbClr val="FFFFFF"/>
                </a:solidFill>
                <a:latin typeface="Helvetica"/>
                <a:ea typeface="Helvetica"/>
                <a:cs typeface="Helvetica"/>
                <a:sym typeface="Helvetica"/>
              </a:defRPr>
            </a:lvl1pPr>
          </a:lstStyle>
          <a:p>
            <a:r>
              <a:t>2</a:t>
            </a:r>
          </a:p>
        </p:txBody>
      </p:sp>
      <p:sp>
        <p:nvSpPr>
          <p:cNvPr id="2647" name="Shape 2647"/>
          <p:cNvSpPr/>
          <p:nvPr/>
        </p:nvSpPr>
        <p:spPr>
          <a:xfrm>
            <a:off x="12949487" y="4381927"/>
            <a:ext cx="9747880" cy="5475226"/>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648" name="Shape 2648"/>
          <p:cNvSpPr/>
          <p:nvPr/>
        </p:nvSpPr>
        <p:spPr>
          <a:xfrm>
            <a:off x="15224462" y="6651611"/>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2650" name="Shape 2650"/>
          <p:cNvSpPr/>
          <p:nvPr/>
        </p:nvSpPr>
        <p:spPr>
          <a:xfrm>
            <a:off x="2961318" y="5463890"/>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651" name="Shape 2651"/>
          <p:cNvSpPr/>
          <p:nvPr/>
        </p:nvSpPr>
        <p:spPr>
          <a:xfrm>
            <a:off x="1225191" y="6867808"/>
            <a:ext cx="496850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5E7582"/>
                </a:solidFill>
                <a:latin typeface="Open Sans Bold"/>
                <a:ea typeface="Open Sans Bold"/>
                <a:cs typeface="Open Sans Bold"/>
                <a:sym typeface="Open Sans Bold"/>
              </a:defRPr>
            </a:lvl1pPr>
          </a:lstStyle>
          <a:p>
            <a:r>
              <a:t>Lorem ipsum dolor sit amet, consectetur adipisicing elit.</a:t>
            </a:r>
          </a:p>
        </p:txBody>
      </p:sp>
      <p:sp>
        <p:nvSpPr>
          <p:cNvPr id="2652" name="Shape 2652"/>
          <p:cNvSpPr/>
          <p:nvPr/>
        </p:nvSpPr>
        <p:spPr>
          <a:xfrm>
            <a:off x="3424856" y="5775040"/>
            <a:ext cx="524227"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b="1">
                <a:solidFill>
                  <a:srgbClr val="FFFFFF"/>
                </a:solidFill>
                <a:latin typeface="Helvetica"/>
                <a:ea typeface="Helvetica"/>
                <a:cs typeface="Helvetica"/>
                <a:sym typeface="Helvetica"/>
              </a:defRPr>
            </a:lvl1pPr>
          </a:lstStyle>
          <a:p>
            <a:r>
              <a:t>1</a:t>
            </a:r>
          </a:p>
        </p:txBody>
      </p:sp>
      <p:sp>
        <p:nvSpPr>
          <p:cNvPr id="2653" name="Shape 2653"/>
          <p:cNvSpPr/>
          <p:nvPr/>
        </p:nvSpPr>
        <p:spPr>
          <a:xfrm>
            <a:off x="8282618" y="914689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654" name="Shape 2654"/>
          <p:cNvSpPr/>
          <p:nvPr/>
        </p:nvSpPr>
        <p:spPr>
          <a:xfrm>
            <a:off x="6608254" y="10550808"/>
            <a:ext cx="496850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5E7582"/>
                </a:solidFill>
                <a:latin typeface="Open Sans Bold"/>
                <a:ea typeface="Open Sans Bold"/>
                <a:cs typeface="Open Sans Bold"/>
                <a:sym typeface="Open Sans Bold"/>
              </a:defRPr>
            </a:lvl1pPr>
          </a:lstStyle>
          <a:p>
            <a:r>
              <a:t>Lorem ipsum dolor sit amet, consectetur adipisicing elit.</a:t>
            </a:r>
          </a:p>
        </p:txBody>
      </p:sp>
      <p:sp>
        <p:nvSpPr>
          <p:cNvPr id="2655" name="Shape 2655"/>
          <p:cNvSpPr/>
          <p:nvPr/>
        </p:nvSpPr>
        <p:spPr>
          <a:xfrm>
            <a:off x="8682656" y="9458041"/>
            <a:ext cx="524227"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b="1">
                <a:solidFill>
                  <a:srgbClr val="FFFFFF"/>
                </a:solidFill>
                <a:latin typeface="Helvetica"/>
                <a:ea typeface="Helvetica"/>
                <a:cs typeface="Helvetica"/>
                <a:sym typeface="Helvetica"/>
              </a:defRPr>
            </a:lvl1pPr>
          </a:lstStyle>
          <a:p>
            <a:r>
              <a:t>4</a:t>
            </a:r>
          </a:p>
        </p:txBody>
      </p:sp>
      <p:sp>
        <p:nvSpPr>
          <p:cNvPr id="2656" name="Shape 2656"/>
          <p:cNvSpPr/>
          <p:nvPr/>
        </p:nvSpPr>
        <p:spPr>
          <a:xfrm>
            <a:off x="2948618" y="914689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657" name="Shape 2657"/>
          <p:cNvSpPr/>
          <p:nvPr/>
        </p:nvSpPr>
        <p:spPr>
          <a:xfrm>
            <a:off x="1212491" y="10550808"/>
            <a:ext cx="496850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5E7582"/>
                </a:solidFill>
                <a:latin typeface="Open Sans Bold"/>
                <a:ea typeface="Open Sans Bold"/>
                <a:cs typeface="Open Sans Bold"/>
                <a:sym typeface="Open Sans Bold"/>
              </a:defRPr>
            </a:lvl1pPr>
          </a:lstStyle>
          <a:p>
            <a:r>
              <a:t>Lorem ipsum dolor sit amet, consectetur adipisicing elit.</a:t>
            </a:r>
          </a:p>
        </p:txBody>
      </p:sp>
      <p:sp>
        <p:nvSpPr>
          <p:cNvPr id="2658" name="Shape 2658"/>
          <p:cNvSpPr/>
          <p:nvPr/>
        </p:nvSpPr>
        <p:spPr>
          <a:xfrm>
            <a:off x="3386756" y="9458041"/>
            <a:ext cx="524227"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b="1">
                <a:solidFill>
                  <a:srgbClr val="FFFFFF"/>
                </a:solidFill>
                <a:latin typeface="Helvetica"/>
                <a:ea typeface="Helvetica"/>
                <a:cs typeface="Helvetica"/>
                <a:sym typeface="Helvetica"/>
              </a:defRPr>
            </a:lvl1pPr>
          </a:lstStyle>
          <a:p>
            <a:r>
              <a:t>3</a:t>
            </a:r>
          </a:p>
        </p:txBody>
      </p:sp>
      <p:sp>
        <p:nvSpPr>
          <p:cNvPr id="2659" name="Shape 265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lipse 20"/>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662" name="Apple-Macbook-Space-Gre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582425" y="3467405"/>
            <a:ext cx="12259593" cy="7198110"/>
          </a:xfrm>
          <a:prstGeom prst="rect">
            <a:avLst/>
          </a:prstGeom>
          <a:ln w="12700">
            <a:miter lim="400000"/>
          </a:ln>
          <a:effectLst>
            <a:outerShdw blurRad="203200" dist="65446" dir="5400000" rotWithShape="0">
              <a:srgbClr val="000000">
                <a:alpha val="50000"/>
              </a:srgbClr>
            </a:outerShdw>
          </a:effectLst>
        </p:spPr>
      </p:pic>
      <p:sp>
        <p:nvSpPr>
          <p:cNvPr id="2663" name="Shape 2663"/>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4" name="Shape 2664"/>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5" name="Shape 2665"/>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6" name="Shape 2666"/>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7" name="Shape 2667"/>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8" name="Shape 2668"/>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9" name="Shape 2669"/>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0" name="Shape 2670"/>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1" name="Shape 2671"/>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672" name="Shape 2672"/>
          <p:cNvSpPr/>
          <p:nvPr/>
        </p:nvSpPr>
        <p:spPr>
          <a:xfrm>
            <a:off x="1414075" y="2776220"/>
            <a:ext cx="11623596" cy="76047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defRPr sz="18000">
                <a:solidFill>
                  <a:srgbClr val="343941"/>
                </a:solidFill>
                <a:latin typeface="+mj-lt"/>
                <a:ea typeface="+mj-ea"/>
                <a:cs typeface="+mj-cs"/>
                <a:sym typeface="Work Sans"/>
              </a:defRPr>
            </a:pPr>
            <a:r>
              <a:t>CIMA </a:t>
            </a:r>
          </a:p>
          <a:p>
            <a:pPr algn="l">
              <a:lnSpc>
                <a:spcPct val="90000"/>
              </a:lnSpc>
              <a:defRPr sz="18000">
                <a:solidFill>
                  <a:srgbClr val="343941"/>
                </a:solidFill>
                <a:latin typeface="+mj-lt"/>
                <a:ea typeface="+mj-ea"/>
                <a:cs typeface="+mj-cs"/>
                <a:sym typeface="Work Sans"/>
              </a:defRPr>
            </a:pPr>
            <a:r>
              <a:t>SLIDES</a:t>
            </a:r>
          </a:p>
          <a:p>
            <a:pPr algn="l">
              <a:lnSpc>
                <a:spcPct val="90000"/>
              </a:lnSpc>
              <a:defRPr sz="18000">
                <a:solidFill>
                  <a:srgbClr val="343941"/>
                </a:solidFill>
                <a:latin typeface="+mj-lt"/>
                <a:ea typeface="+mj-ea"/>
                <a:cs typeface="+mj-cs"/>
                <a:sym typeface="Work Sans"/>
              </a:defRPr>
            </a:pPr>
            <a:r>
              <a:t>KEYNOTE.</a:t>
            </a:r>
          </a:p>
        </p:txBody>
      </p:sp>
      <p:sp>
        <p:nvSpPr>
          <p:cNvPr id="2673" name="Shape 2673"/>
          <p:cNvSpPr/>
          <p:nvPr/>
        </p:nvSpPr>
        <p:spPr>
          <a:xfrm>
            <a:off x="7993739" y="3903881"/>
            <a:ext cx="1320801" cy="406401"/>
          </a:xfrm>
          <a:prstGeom prst="rect">
            <a:avLst/>
          </a:prstGeom>
          <a:solidFill>
            <a:srgbClr val="4385F6"/>
          </a:solidFill>
          <a:ln w="12700">
            <a:miter lim="400000"/>
          </a:ln>
        </p:spPr>
        <p:txBody>
          <a:bodyPr lIns="50800" tIns="50800" rIns="50800" bIns="50800" anchor="ctr"/>
          <a:lstStyle/>
          <a:p>
            <a:pPr>
              <a:defRPr sz="3200">
                <a:solidFill>
                  <a:srgbClr val="343941"/>
                </a:solidFill>
              </a:defRPr>
            </a:pPr>
            <a:endParaRPr/>
          </a:p>
        </p:txBody>
      </p:sp>
      <p:sp>
        <p:nvSpPr>
          <p:cNvPr id="2674" name="Shape 2674"/>
          <p:cNvSpPr/>
          <p:nvPr/>
        </p:nvSpPr>
        <p:spPr>
          <a:xfrm>
            <a:off x="15587471" y="3423716"/>
            <a:ext cx="11154158" cy="6975678"/>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675" name="Shape 2675"/>
          <p:cNvSpPr/>
          <p:nvPr/>
        </p:nvSpPr>
        <p:spPr>
          <a:xfrm>
            <a:off x="1672126" y="10572750"/>
            <a:ext cx="9045278"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A Powerful &amp; Creative Slide Presentation</a:t>
            </a:r>
          </a:p>
        </p:txBody>
      </p:sp>
      <p:sp>
        <p:nvSpPr>
          <p:cNvPr id="2676" name="Shape 2676"/>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7" name="Shape 2677"/>
          <p:cNvSpPr/>
          <p:nvPr/>
        </p:nvSpPr>
        <p:spPr>
          <a:xfrm>
            <a:off x="18221662" y="6648449"/>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pic>
        <p:nvPicPr>
          <p:cNvPr id="2678" name="Apple-Macbook-Space-Gre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47750" y="2808092"/>
            <a:ext cx="14833600" cy="8709416"/>
          </a:xfrm>
          <a:prstGeom prst="rect">
            <a:avLst/>
          </a:prstGeom>
          <a:ln w="12700">
            <a:miter lim="400000"/>
          </a:ln>
        </p:spPr>
      </p:pic>
      <p:sp>
        <p:nvSpPr>
          <p:cNvPr id="2679" name="Shape 267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Ellipse 27"/>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682" name="Apple-Macbook-Space-Gre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582425" y="3467405"/>
            <a:ext cx="12259593" cy="7198110"/>
          </a:xfrm>
          <a:prstGeom prst="rect">
            <a:avLst/>
          </a:prstGeom>
          <a:ln w="12700">
            <a:miter lim="400000"/>
          </a:ln>
          <a:effectLst>
            <a:outerShdw blurRad="203200" dist="65446" dir="5400000" rotWithShape="0">
              <a:srgbClr val="000000">
                <a:alpha val="50000"/>
              </a:srgbClr>
            </a:outerShdw>
          </a:effectLst>
        </p:spPr>
      </p:pic>
      <p:sp>
        <p:nvSpPr>
          <p:cNvPr id="2683" name="Shape 2683"/>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4" name="Shape 2684"/>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5" name="Shape 2685"/>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6" name="Shape 2686"/>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7" name="Shape 2687"/>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8" name="Shape 2688"/>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9" name="Shape 2689"/>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90" name="Shape 2690"/>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91" name="Shape 2691"/>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692" name="Shape 2692"/>
          <p:cNvSpPr/>
          <p:nvPr/>
        </p:nvSpPr>
        <p:spPr>
          <a:xfrm>
            <a:off x="15587471" y="3423716"/>
            <a:ext cx="11154158" cy="6975678"/>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693" name="Shape 2693"/>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94" name="Shape 2694"/>
          <p:cNvSpPr/>
          <p:nvPr/>
        </p:nvSpPr>
        <p:spPr>
          <a:xfrm>
            <a:off x="18221662" y="6648449"/>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pic>
        <p:nvPicPr>
          <p:cNvPr id="2695" name="Apple-Macbook-Space-Gre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47750" y="2808092"/>
            <a:ext cx="14833600" cy="8709416"/>
          </a:xfrm>
          <a:prstGeom prst="rect">
            <a:avLst/>
          </a:prstGeom>
          <a:ln w="12700">
            <a:miter lim="400000"/>
          </a:ln>
        </p:spPr>
      </p:pic>
      <p:sp>
        <p:nvSpPr>
          <p:cNvPr id="2696" name="Shape 2696"/>
          <p:cNvSpPr/>
          <p:nvPr/>
        </p:nvSpPr>
        <p:spPr>
          <a:xfrm>
            <a:off x="1329939" y="58223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697" name="Shape 2697"/>
          <p:cNvSpPr/>
          <p:nvPr/>
        </p:nvSpPr>
        <p:spPr>
          <a:xfrm>
            <a:off x="1329939" y="3000568"/>
            <a:ext cx="10205096" cy="189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2000">
                <a:solidFill>
                  <a:srgbClr val="343941"/>
                </a:solidFill>
                <a:latin typeface="+mj-lt"/>
                <a:ea typeface="+mj-ea"/>
                <a:cs typeface="+mj-cs"/>
                <a:sym typeface="Work Sans"/>
              </a:defRPr>
            </a:lvl1pPr>
          </a:lstStyle>
          <a:p>
            <a:r>
              <a:t>CIMA SLIDES</a:t>
            </a:r>
          </a:p>
        </p:txBody>
      </p:sp>
      <p:sp>
        <p:nvSpPr>
          <p:cNvPr id="2698" name="Shape 2698"/>
          <p:cNvSpPr/>
          <p:nvPr/>
        </p:nvSpPr>
        <p:spPr>
          <a:xfrm>
            <a:off x="3210091" y="5682681"/>
            <a:ext cx="8307939"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2699" name="Shape 2699"/>
          <p:cNvSpPr/>
          <p:nvPr/>
        </p:nvSpPr>
        <p:spPr>
          <a:xfrm>
            <a:off x="1742678" y="59938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1</a:t>
            </a:r>
          </a:p>
        </p:txBody>
      </p:sp>
      <p:sp>
        <p:nvSpPr>
          <p:cNvPr id="2700" name="Shape 2700"/>
          <p:cNvSpPr/>
          <p:nvPr/>
        </p:nvSpPr>
        <p:spPr>
          <a:xfrm>
            <a:off x="1329939" y="82353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701" name="Shape 2701"/>
          <p:cNvSpPr/>
          <p:nvPr/>
        </p:nvSpPr>
        <p:spPr>
          <a:xfrm>
            <a:off x="3210091" y="8095681"/>
            <a:ext cx="8307939"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2702" name="Shape 2702"/>
          <p:cNvSpPr/>
          <p:nvPr/>
        </p:nvSpPr>
        <p:spPr>
          <a:xfrm>
            <a:off x="1717278" y="84068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2</a:t>
            </a:r>
          </a:p>
        </p:txBody>
      </p:sp>
      <p:sp>
        <p:nvSpPr>
          <p:cNvPr id="2703" name="Shape 2703"/>
          <p:cNvSpPr/>
          <p:nvPr/>
        </p:nvSpPr>
        <p:spPr>
          <a:xfrm>
            <a:off x="1329939" y="107753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704" name="Shape 2704"/>
          <p:cNvSpPr/>
          <p:nvPr/>
        </p:nvSpPr>
        <p:spPr>
          <a:xfrm>
            <a:off x="3210091" y="10635681"/>
            <a:ext cx="8307939"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2705" name="Shape 2705"/>
          <p:cNvSpPr/>
          <p:nvPr/>
        </p:nvSpPr>
        <p:spPr>
          <a:xfrm>
            <a:off x="1679178" y="109468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3</a:t>
            </a:r>
          </a:p>
        </p:txBody>
      </p:sp>
      <p:sp>
        <p:nvSpPr>
          <p:cNvPr id="2706" name="Shape 270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1" name="Shape 2721"/>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0" name="Shape 2720"/>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709" name="Apple-Macbook-Space-Gre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192" y="7455607"/>
            <a:ext cx="12259593" cy="7198111"/>
          </a:xfrm>
          <a:prstGeom prst="rect">
            <a:avLst/>
          </a:prstGeom>
          <a:ln w="12700">
            <a:miter lim="400000"/>
          </a:ln>
          <a:effectLst>
            <a:outerShdw blurRad="203200" dist="65446" dir="5400000" rotWithShape="0">
              <a:srgbClr val="000000">
                <a:alpha val="50000"/>
              </a:srgbClr>
            </a:outerShdw>
          </a:effectLst>
        </p:spPr>
      </p:pic>
      <p:sp>
        <p:nvSpPr>
          <p:cNvPr id="2710" name="Shape 2710"/>
          <p:cNvSpPr/>
          <p:nvPr/>
        </p:nvSpPr>
        <p:spPr>
          <a:xfrm>
            <a:off x="2248345" y="7967304"/>
            <a:ext cx="9243287" cy="5767738"/>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pic>
        <p:nvPicPr>
          <p:cNvPr id="2711" name="Apple-Macbook-Space-Gre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4192" y="7455607"/>
            <a:ext cx="12259593" cy="7198111"/>
          </a:xfrm>
          <a:prstGeom prst="rect">
            <a:avLst/>
          </a:prstGeom>
          <a:ln w="12700">
            <a:miter lim="400000"/>
          </a:ln>
          <a:effectLst>
            <a:outerShdw blurRad="203200" dist="65446" dir="5400000" rotWithShape="0">
              <a:srgbClr val="000000">
                <a:alpha val="50000"/>
              </a:srgbClr>
            </a:outerShdw>
          </a:effectLst>
        </p:spPr>
      </p:pic>
      <p:sp>
        <p:nvSpPr>
          <p:cNvPr id="2712" name="Shape 2712"/>
          <p:cNvSpPr/>
          <p:nvPr/>
        </p:nvSpPr>
        <p:spPr>
          <a:xfrm>
            <a:off x="12662345" y="7967304"/>
            <a:ext cx="9243287" cy="5767738"/>
          </a:xfrm>
          <a:prstGeom prst="rect">
            <a:avLst/>
          </a:prstGeom>
          <a:blipFill>
            <a:blip r:embed="rId4"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713" name="Shape 2713"/>
          <p:cNvSpPr/>
          <p:nvPr/>
        </p:nvSpPr>
        <p:spPr>
          <a:xfrm>
            <a:off x="6614921" y="6738416"/>
            <a:ext cx="11154158" cy="6975678"/>
          </a:xfrm>
          <a:prstGeom prst="rect">
            <a:avLst/>
          </a:prstGeom>
          <a:blipFill>
            <a:blip r:embed="rId5"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pic>
        <p:nvPicPr>
          <p:cNvPr id="2714" name="Apple-Macbook-Space-Grey.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75200" y="6122792"/>
            <a:ext cx="14833600" cy="8709416"/>
          </a:xfrm>
          <a:prstGeom prst="rect">
            <a:avLst/>
          </a:prstGeom>
          <a:ln w="12700">
            <a:miter lim="400000"/>
          </a:ln>
        </p:spPr>
      </p:pic>
      <p:sp>
        <p:nvSpPr>
          <p:cNvPr id="2715" name="Shape 2715"/>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6" name="Shape 2716"/>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7" name="Shape 2717"/>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8" name="Shape 2718"/>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9" name="Shape 2719"/>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2" name="Shape 2722"/>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3" name="Shape 2723"/>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724" name="Shape 2724"/>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5" name="Shape 2725"/>
          <p:cNvSpPr/>
          <p:nvPr/>
        </p:nvSpPr>
        <p:spPr>
          <a:xfrm>
            <a:off x="9295455" y="9963149"/>
            <a:ext cx="5898475"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2726" name="Shape 2726"/>
          <p:cNvSpPr/>
          <p:nvPr/>
        </p:nvSpPr>
        <p:spPr>
          <a:xfrm>
            <a:off x="4317905" y="2593453"/>
            <a:ext cx="15642804"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18000">
                <a:solidFill>
                  <a:srgbClr val="343941"/>
                </a:solidFill>
                <a:latin typeface="+mj-lt"/>
                <a:ea typeface="+mj-ea"/>
                <a:cs typeface="+mj-cs"/>
                <a:sym typeface="Work Sans"/>
              </a:defRPr>
            </a:lvl1pPr>
          </a:lstStyle>
          <a:p>
            <a:r>
              <a:t>CIMA</a:t>
            </a:r>
          </a:p>
        </p:txBody>
      </p:sp>
      <p:sp>
        <p:nvSpPr>
          <p:cNvPr id="2727" name="Shape 2727"/>
          <p:cNvSpPr/>
          <p:nvPr/>
        </p:nvSpPr>
        <p:spPr>
          <a:xfrm>
            <a:off x="7963439" y="5092226"/>
            <a:ext cx="8351735"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A Powerful &amp; Creative Slide Presentation</a:t>
            </a:r>
          </a:p>
        </p:txBody>
      </p:sp>
      <p:sp>
        <p:nvSpPr>
          <p:cNvPr id="2728" name="Shape 272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0" name="Shape 2740"/>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41" name="Shape 2741"/>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Ellipse 19"/>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731" name="Apple-Macbook-Space-Gre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49192" y="5423607"/>
            <a:ext cx="12259593" cy="7198111"/>
          </a:xfrm>
          <a:prstGeom prst="rect">
            <a:avLst/>
          </a:prstGeom>
          <a:ln w="12700">
            <a:miter lim="400000"/>
          </a:ln>
          <a:effectLst>
            <a:outerShdw blurRad="203200" dist="65446" dir="5400000" rotWithShape="0">
              <a:srgbClr val="000000">
                <a:alpha val="50000"/>
              </a:srgbClr>
            </a:outerShdw>
          </a:effectLst>
        </p:spPr>
      </p:pic>
      <p:sp>
        <p:nvSpPr>
          <p:cNvPr id="2732" name="Shape 2732"/>
          <p:cNvSpPr/>
          <p:nvPr/>
        </p:nvSpPr>
        <p:spPr>
          <a:xfrm>
            <a:off x="10757345" y="5935304"/>
            <a:ext cx="9243287" cy="5767738"/>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733" name="Shape 2733"/>
          <p:cNvSpPr/>
          <p:nvPr/>
        </p:nvSpPr>
        <p:spPr>
          <a:xfrm>
            <a:off x="4709921" y="4706416"/>
            <a:ext cx="11154158" cy="6975678"/>
          </a:xfrm>
          <a:prstGeom prst="rect">
            <a:avLst/>
          </a:prstGeom>
          <a:blipFill>
            <a:blip r:embed="rId4"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pic>
        <p:nvPicPr>
          <p:cNvPr id="2734" name="Apple-Macbook-Space-Grey.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0200" y="4090792"/>
            <a:ext cx="14833600" cy="8709416"/>
          </a:xfrm>
          <a:prstGeom prst="rect">
            <a:avLst/>
          </a:prstGeom>
          <a:ln w="12700">
            <a:miter lim="400000"/>
          </a:ln>
        </p:spPr>
      </p:pic>
      <p:sp>
        <p:nvSpPr>
          <p:cNvPr id="2735" name="Shape 2735"/>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36" name="Shape 2736"/>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37" name="Shape 2737"/>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38" name="Shape 2738"/>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39" name="Shape 2739"/>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42" name="Shape 2742"/>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43" name="Shape 2743"/>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744" name="Shape 2744"/>
          <p:cNvSpPr/>
          <p:nvPr/>
        </p:nvSpPr>
        <p:spPr>
          <a:xfrm>
            <a:off x="7390455" y="7931149"/>
            <a:ext cx="5898475"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2745" name="Shape 2745"/>
          <p:cNvSpPr/>
          <p:nvPr/>
        </p:nvSpPr>
        <p:spPr>
          <a:xfrm>
            <a:off x="2840502" y="873575"/>
            <a:ext cx="6280981"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8000">
                <a:solidFill>
                  <a:srgbClr val="343941"/>
                </a:solidFill>
                <a:latin typeface="+mj-lt"/>
                <a:ea typeface="+mj-ea"/>
                <a:cs typeface="+mj-cs"/>
                <a:sym typeface="Work Sans"/>
              </a:defRPr>
            </a:lvl1pPr>
          </a:lstStyle>
          <a:p>
            <a:r>
              <a:t>CIMA</a:t>
            </a:r>
          </a:p>
        </p:txBody>
      </p:sp>
      <p:sp>
        <p:nvSpPr>
          <p:cNvPr id="2746" name="Shape 2746"/>
          <p:cNvSpPr/>
          <p:nvPr/>
        </p:nvSpPr>
        <p:spPr>
          <a:xfrm>
            <a:off x="10342379" y="1489525"/>
            <a:ext cx="11199560"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
        <p:nvSpPr>
          <p:cNvPr id="2747" name="Shape 274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 name="Shape 276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2750" name="Apple iPad Pro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78528" y="7341727"/>
            <a:ext cx="6842504" cy="9592922"/>
          </a:xfrm>
          <a:prstGeom prst="rect">
            <a:avLst/>
          </a:prstGeom>
          <a:ln w="12700">
            <a:miter lim="400000"/>
          </a:ln>
        </p:spPr>
      </p:pic>
      <p:sp>
        <p:nvSpPr>
          <p:cNvPr id="2751" name="Shape 2751"/>
          <p:cNvSpPr/>
          <p:nvPr/>
        </p:nvSpPr>
        <p:spPr>
          <a:xfrm>
            <a:off x="5734698" y="8320150"/>
            <a:ext cx="5730164" cy="7636077"/>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752" name="Shape 2752"/>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53" name="Shape 2753"/>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54" name="Shape 2754"/>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55" name="Shape 2755"/>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56" name="Shape 2756"/>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57" name="Shape 2757"/>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58" name="Shape 2758"/>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59" name="Shape 2759"/>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60" name="Shape 2760"/>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761" name="Shape 2761"/>
          <p:cNvSpPr/>
          <p:nvPr/>
        </p:nvSpPr>
        <p:spPr>
          <a:xfrm>
            <a:off x="4317905" y="2593453"/>
            <a:ext cx="15642804"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18000">
                <a:solidFill>
                  <a:srgbClr val="343941"/>
                </a:solidFill>
                <a:latin typeface="+mj-lt"/>
                <a:ea typeface="+mj-ea"/>
                <a:cs typeface="+mj-cs"/>
                <a:sym typeface="Work Sans"/>
              </a:defRPr>
            </a:lvl1pPr>
          </a:lstStyle>
          <a:p>
            <a:r>
              <a:t>CIMA</a:t>
            </a:r>
          </a:p>
        </p:txBody>
      </p:sp>
      <p:sp>
        <p:nvSpPr>
          <p:cNvPr id="2762" name="Shape 2762"/>
          <p:cNvSpPr/>
          <p:nvPr/>
        </p:nvSpPr>
        <p:spPr>
          <a:xfrm>
            <a:off x="7963439" y="5092226"/>
            <a:ext cx="8351735"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A Powerful &amp; Creative Slide Presentation</a:t>
            </a:r>
          </a:p>
        </p:txBody>
      </p:sp>
      <p:sp>
        <p:nvSpPr>
          <p:cNvPr id="2763" name="Shape 2763"/>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764" name="Apple iPad Pro Sil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70279" y="5902420"/>
            <a:ext cx="9783442" cy="13716001"/>
          </a:xfrm>
          <a:prstGeom prst="rect">
            <a:avLst/>
          </a:prstGeom>
          <a:ln w="12700">
            <a:miter lim="400000"/>
          </a:ln>
        </p:spPr>
      </p:pic>
      <p:sp>
        <p:nvSpPr>
          <p:cNvPr id="2765" name="Shape 2765"/>
          <p:cNvSpPr/>
          <p:nvPr/>
        </p:nvSpPr>
        <p:spPr>
          <a:xfrm>
            <a:off x="9367393" y="7291382"/>
            <a:ext cx="8189215" cy="10938077"/>
          </a:xfrm>
          <a:prstGeom prst="rect">
            <a:avLst/>
          </a:prstGeom>
          <a:blipFill>
            <a:blip r:embed="rId5"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Ellipse 17"/>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31" name="Shape 2431"/>
          <p:cNvSpPr/>
          <p:nvPr/>
        </p:nvSpPr>
        <p:spPr>
          <a:xfrm>
            <a:off x="11142312" y="681180"/>
            <a:ext cx="2110661" cy="2486102"/>
          </a:xfrm>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2"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2"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6"/>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2"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32" name="Shape 2432"/>
          <p:cNvSpPr>
            <a:spLocks noGrp="1"/>
          </p:cNvSpPr>
          <p:nvPr>
            <p:ph type="title"/>
          </p:nvPr>
        </p:nvSpPr>
        <p:spPr>
          <a:xfrm>
            <a:off x="1778000" y="4794150"/>
            <a:ext cx="20828000" cy="3793263"/>
          </a:xfrm>
          <a:prstGeom prst="rect">
            <a:avLst/>
          </a:prstGeom>
        </p:spPr>
        <p:txBody>
          <a:bodyPr>
            <a:normAutofit fontScale="90000"/>
          </a:bodyPr>
          <a:lstStyle>
            <a:lvl1pPr defTabSz="817244">
              <a:defRPr sz="24750" spc="7425">
                <a:solidFill>
                  <a:srgbClr val="FFFFFF"/>
                </a:solidFill>
              </a:defRPr>
            </a:lvl1pPr>
          </a:lstStyle>
          <a:p>
            <a:r>
              <a:rPr dirty="0"/>
              <a:t>CIMA</a:t>
            </a:r>
          </a:p>
        </p:txBody>
      </p:sp>
      <p:sp>
        <p:nvSpPr>
          <p:cNvPr id="2433" name="Shape 2433"/>
          <p:cNvSpPr>
            <a:spLocks noGrp="1"/>
          </p:cNvSpPr>
          <p:nvPr>
            <p:ph type="body" sz="quarter" idx="1"/>
          </p:nvPr>
        </p:nvSpPr>
        <p:spPr>
          <a:xfrm>
            <a:off x="1778000" y="8216900"/>
            <a:ext cx="20828000" cy="681941"/>
          </a:xfrm>
          <a:prstGeom prst="rect">
            <a:avLst/>
          </a:prstGeom>
        </p:spPr>
        <p:txBody>
          <a:bodyPr/>
          <a:lstStyle>
            <a:lvl1pPr>
              <a:defRPr sz="3200">
                <a:solidFill>
                  <a:srgbClr val="FFFFFF"/>
                </a:solidFill>
              </a:defRPr>
            </a:lvl1pPr>
          </a:lstStyle>
          <a:p>
            <a:r>
              <a:t>A Powerful Creative Slide Presentation</a:t>
            </a:r>
          </a:p>
        </p:txBody>
      </p:sp>
      <p:sp>
        <p:nvSpPr>
          <p:cNvPr id="2435" name="Shape 2435"/>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36" name="Shape 2436"/>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37" name="Shape 2437"/>
          <p:cNvSpPr/>
          <p:nvPr/>
        </p:nvSpPr>
        <p:spPr>
          <a:xfrm>
            <a:off x="2667000" y="60706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38" name="Shape 2438"/>
          <p:cNvSpPr/>
          <p:nvPr/>
        </p:nvSpPr>
        <p:spPr>
          <a:xfrm>
            <a:off x="4445000" y="9512300"/>
            <a:ext cx="127000" cy="1270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39" name="Shape 2439"/>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0" name="Shape 2440"/>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1" name="Shape 2441"/>
          <p:cNvSpPr/>
          <p:nvPr/>
        </p:nvSpPr>
        <p:spPr>
          <a:xfrm>
            <a:off x="15189200" y="100584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2" name="Shape 2442"/>
          <p:cNvSpPr/>
          <p:nvPr/>
        </p:nvSpPr>
        <p:spPr>
          <a:xfrm>
            <a:off x="16535400" y="6578600"/>
            <a:ext cx="127000" cy="1270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3" name="Shape 2443"/>
          <p:cNvSpPr/>
          <p:nvPr/>
        </p:nvSpPr>
        <p:spPr>
          <a:xfrm>
            <a:off x="10030114" y="11493500"/>
            <a:ext cx="4218386" cy="681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lvl1pPr>
              <a:defRPr sz="2400" b="1">
                <a:solidFill>
                  <a:srgbClr val="FFFFFF"/>
                </a:solidFill>
                <a:latin typeface="Helvetica"/>
                <a:ea typeface="Helvetica"/>
                <a:cs typeface="Helvetica"/>
                <a:sym typeface="Helvetica"/>
              </a:defRPr>
            </a:lvl1pPr>
          </a:lstStyle>
          <a:p>
            <a:r>
              <a:t>START THE SHOW</a:t>
            </a:r>
          </a:p>
        </p:txBody>
      </p:sp>
      <p:sp>
        <p:nvSpPr>
          <p:cNvPr id="2444" name="Shape 2444"/>
          <p:cNvSpPr/>
          <p:nvPr/>
        </p:nvSpPr>
        <p:spPr>
          <a:xfrm>
            <a:off x="10287000" y="12103100"/>
            <a:ext cx="3704616" cy="0"/>
          </a:xfrm>
          <a:prstGeom prst="line">
            <a:avLst/>
          </a:prstGeom>
          <a:ln w="25400">
            <a:solidFill>
              <a:srgbClr val="FFFFFF"/>
            </a:solidFill>
            <a:miter lim="400000"/>
          </a:ln>
        </p:spPr>
        <p:txBody>
          <a:bodyPr lIns="50800" tIns="50800" rIns="50800" bIns="50800" anchor="ctr"/>
          <a:lstStyle/>
          <a:p>
            <a:pPr>
              <a:defRPr sz="3200"/>
            </a:pPr>
            <a:endParaRPr/>
          </a:p>
        </p:txBody>
      </p:sp>
      <p:sp>
        <p:nvSpPr>
          <p:cNvPr id="2445" name="Shape 2445"/>
          <p:cNvSpPr/>
          <p:nvPr/>
        </p:nvSpPr>
        <p:spPr>
          <a:xfrm>
            <a:off x="11868270" y="1519051"/>
            <a:ext cx="566728" cy="657960"/>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6" name="Shape 2446"/>
          <p:cNvSpPr>
            <a:spLocks noGrp="1"/>
          </p:cNvSpPr>
          <p:nvPr>
            <p:ph type="sldNum" sz="quarter" idx="2"/>
          </p:nvPr>
        </p:nvSpPr>
        <p:spPr>
          <a:xfrm>
            <a:off x="12074296" y="13062649"/>
            <a:ext cx="235408"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4" name="Shape 278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pic>
        <p:nvPicPr>
          <p:cNvPr id="2769" name="Apple iPad Pro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78528" y="5182727"/>
            <a:ext cx="6842504" cy="9592922"/>
          </a:xfrm>
          <a:prstGeom prst="rect">
            <a:avLst/>
          </a:prstGeom>
          <a:ln w="12700">
            <a:miter lim="400000"/>
          </a:ln>
        </p:spPr>
      </p:pic>
      <p:sp>
        <p:nvSpPr>
          <p:cNvPr id="2770" name="Shape 2770"/>
          <p:cNvSpPr/>
          <p:nvPr/>
        </p:nvSpPr>
        <p:spPr>
          <a:xfrm>
            <a:off x="5734698" y="6161150"/>
            <a:ext cx="5730164" cy="7636077"/>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771" name="Shape 2771"/>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72" name="Shape 2772"/>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73" name="Shape 2773"/>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74" name="Shape 2774"/>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75" name="Shape 2775"/>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76" name="Shape 2776"/>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77" name="Shape 2777"/>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78" name="Shape 2778"/>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79" name="Shape 2779"/>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pic>
        <p:nvPicPr>
          <p:cNvPr id="2780" name="Apple iPad Pro Sil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70279" y="3743420"/>
            <a:ext cx="9783442" cy="13716001"/>
          </a:xfrm>
          <a:prstGeom prst="rect">
            <a:avLst/>
          </a:prstGeom>
          <a:ln w="12700">
            <a:miter lim="400000"/>
          </a:ln>
        </p:spPr>
      </p:pic>
      <p:sp>
        <p:nvSpPr>
          <p:cNvPr id="2781" name="Shape 2781"/>
          <p:cNvSpPr/>
          <p:nvPr/>
        </p:nvSpPr>
        <p:spPr>
          <a:xfrm>
            <a:off x="9367393" y="5132382"/>
            <a:ext cx="8189215" cy="10938077"/>
          </a:xfrm>
          <a:prstGeom prst="rect">
            <a:avLst/>
          </a:prstGeom>
          <a:blipFill>
            <a:blip r:embed="rId5"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782" name="Shape 2782"/>
          <p:cNvSpPr/>
          <p:nvPr/>
        </p:nvSpPr>
        <p:spPr>
          <a:xfrm>
            <a:off x="2840502" y="873575"/>
            <a:ext cx="6280981"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8000">
                <a:solidFill>
                  <a:srgbClr val="343941"/>
                </a:solidFill>
                <a:latin typeface="+mj-lt"/>
                <a:ea typeface="+mj-ea"/>
                <a:cs typeface="+mj-cs"/>
                <a:sym typeface="Work Sans"/>
              </a:defRPr>
            </a:lvl1pPr>
          </a:lstStyle>
          <a:p>
            <a:r>
              <a:t>CIMA</a:t>
            </a:r>
          </a:p>
        </p:txBody>
      </p:sp>
      <p:sp>
        <p:nvSpPr>
          <p:cNvPr id="2783" name="Shape 2783"/>
          <p:cNvSpPr/>
          <p:nvPr/>
        </p:nvSpPr>
        <p:spPr>
          <a:xfrm>
            <a:off x="10342379" y="1489525"/>
            <a:ext cx="11199560"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lipse 21"/>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787" name="Apple iPad Pro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45103" y="2455307"/>
            <a:ext cx="6842504" cy="9592921"/>
          </a:xfrm>
          <a:prstGeom prst="rect">
            <a:avLst/>
          </a:prstGeom>
          <a:ln w="12700">
            <a:miter lim="400000"/>
          </a:ln>
        </p:spPr>
      </p:pic>
      <p:sp>
        <p:nvSpPr>
          <p:cNvPr id="2788" name="Shape 2788"/>
          <p:cNvSpPr/>
          <p:nvPr/>
        </p:nvSpPr>
        <p:spPr>
          <a:xfrm>
            <a:off x="14301274" y="3433729"/>
            <a:ext cx="5730164" cy="7636078"/>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789" name="Shape 2789"/>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90" name="Shape 2790"/>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91" name="Shape 2791"/>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92" name="Shape 2792"/>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93" name="Shape 2793"/>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94" name="Shape 2794"/>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95" name="Shape 2795"/>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96" name="Shape 2796"/>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97" name="Shape 2797"/>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798" name="Shape 2798"/>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99" name="Shape 2799"/>
          <p:cNvSpPr/>
          <p:nvPr/>
        </p:nvSpPr>
        <p:spPr>
          <a:xfrm>
            <a:off x="18221662" y="6648449"/>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pic>
        <p:nvPicPr>
          <p:cNvPr id="2800" name="Apple iPad Pro Sil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36856" y="-76200"/>
            <a:ext cx="9783442" cy="13716000"/>
          </a:xfrm>
          <a:prstGeom prst="rect">
            <a:avLst/>
          </a:prstGeom>
          <a:ln w="12700">
            <a:miter lim="400000"/>
          </a:ln>
        </p:spPr>
      </p:pic>
      <p:sp>
        <p:nvSpPr>
          <p:cNvPr id="2801" name="Shape 2801"/>
          <p:cNvSpPr/>
          <p:nvPr/>
        </p:nvSpPr>
        <p:spPr>
          <a:xfrm>
            <a:off x="17933968" y="1312762"/>
            <a:ext cx="8189215" cy="10938076"/>
          </a:xfrm>
          <a:prstGeom prst="rect">
            <a:avLst/>
          </a:prstGeom>
          <a:blipFill>
            <a:blip r:embed="rId5"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802" name="Shape 2802"/>
          <p:cNvSpPr/>
          <p:nvPr/>
        </p:nvSpPr>
        <p:spPr>
          <a:xfrm>
            <a:off x="1414075" y="2776220"/>
            <a:ext cx="11623596" cy="76047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defRPr sz="18000">
                <a:solidFill>
                  <a:srgbClr val="343941"/>
                </a:solidFill>
                <a:latin typeface="+mj-lt"/>
                <a:ea typeface="+mj-ea"/>
                <a:cs typeface="+mj-cs"/>
                <a:sym typeface="Work Sans"/>
              </a:defRPr>
            </a:pPr>
            <a:r>
              <a:t>CIMA </a:t>
            </a:r>
          </a:p>
          <a:p>
            <a:pPr algn="l">
              <a:lnSpc>
                <a:spcPct val="90000"/>
              </a:lnSpc>
              <a:defRPr sz="18000">
                <a:solidFill>
                  <a:srgbClr val="343941"/>
                </a:solidFill>
                <a:latin typeface="+mj-lt"/>
                <a:ea typeface="+mj-ea"/>
                <a:cs typeface="+mj-cs"/>
                <a:sym typeface="Work Sans"/>
              </a:defRPr>
            </a:pPr>
            <a:r>
              <a:t>SLIDES</a:t>
            </a:r>
          </a:p>
          <a:p>
            <a:pPr algn="l">
              <a:lnSpc>
                <a:spcPct val="90000"/>
              </a:lnSpc>
              <a:defRPr sz="18000">
                <a:solidFill>
                  <a:srgbClr val="343941"/>
                </a:solidFill>
                <a:latin typeface="+mj-lt"/>
                <a:ea typeface="+mj-ea"/>
                <a:cs typeface="+mj-cs"/>
                <a:sym typeface="Work Sans"/>
              </a:defRPr>
            </a:pPr>
            <a:r>
              <a:t>KEYNOTE.</a:t>
            </a:r>
          </a:p>
        </p:txBody>
      </p:sp>
      <p:sp>
        <p:nvSpPr>
          <p:cNvPr id="2803" name="Shape 2803"/>
          <p:cNvSpPr/>
          <p:nvPr/>
        </p:nvSpPr>
        <p:spPr>
          <a:xfrm>
            <a:off x="7993739" y="3903881"/>
            <a:ext cx="1320801" cy="406401"/>
          </a:xfrm>
          <a:prstGeom prst="rect">
            <a:avLst/>
          </a:prstGeom>
          <a:solidFill>
            <a:srgbClr val="4385F6"/>
          </a:solidFill>
          <a:ln w="12700">
            <a:miter lim="400000"/>
          </a:ln>
        </p:spPr>
        <p:txBody>
          <a:bodyPr lIns="50800" tIns="50800" rIns="50800" bIns="50800" anchor="ctr"/>
          <a:lstStyle/>
          <a:p>
            <a:pPr>
              <a:defRPr sz="3200">
                <a:solidFill>
                  <a:srgbClr val="343941"/>
                </a:solidFill>
              </a:defRPr>
            </a:pPr>
            <a:endParaRPr/>
          </a:p>
        </p:txBody>
      </p:sp>
      <p:sp>
        <p:nvSpPr>
          <p:cNvPr id="2804" name="Shape 2804"/>
          <p:cNvSpPr/>
          <p:nvPr/>
        </p:nvSpPr>
        <p:spPr>
          <a:xfrm>
            <a:off x="1672126" y="10572750"/>
            <a:ext cx="9045278"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A Powerful &amp; Creative Slide Presentation</a:t>
            </a:r>
          </a:p>
        </p:txBody>
      </p:sp>
      <p:sp>
        <p:nvSpPr>
          <p:cNvPr id="2805" name="Shape 280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Ellipse 32"/>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808" name="Apple iPad Pro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45103" y="2455307"/>
            <a:ext cx="6842504" cy="9592921"/>
          </a:xfrm>
          <a:prstGeom prst="rect">
            <a:avLst/>
          </a:prstGeom>
          <a:ln w="12700">
            <a:miter lim="400000"/>
          </a:ln>
        </p:spPr>
      </p:pic>
      <p:sp>
        <p:nvSpPr>
          <p:cNvPr id="2809" name="Shape 2809"/>
          <p:cNvSpPr/>
          <p:nvPr/>
        </p:nvSpPr>
        <p:spPr>
          <a:xfrm>
            <a:off x="14301274" y="3433729"/>
            <a:ext cx="5730164" cy="7636078"/>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810" name="Shape 2810"/>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11" name="Shape 2811"/>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12" name="Shape 2812"/>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13" name="Shape 2813"/>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14" name="Shape 2814"/>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15" name="Shape 2815"/>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16" name="Shape 2816"/>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17" name="Shape 2817"/>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18" name="Shape 2818"/>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819" name="Shape 2819"/>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20" name="Shape 2820"/>
          <p:cNvSpPr/>
          <p:nvPr/>
        </p:nvSpPr>
        <p:spPr>
          <a:xfrm>
            <a:off x="18221662" y="6648449"/>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pic>
        <p:nvPicPr>
          <p:cNvPr id="2821" name="Apple iPad Pro Sil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36856" y="-76200"/>
            <a:ext cx="9783442" cy="13716000"/>
          </a:xfrm>
          <a:prstGeom prst="rect">
            <a:avLst/>
          </a:prstGeom>
          <a:ln w="12700">
            <a:miter lim="400000"/>
          </a:ln>
        </p:spPr>
      </p:pic>
      <p:sp>
        <p:nvSpPr>
          <p:cNvPr id="2822" name="Shape 2822"/>
          <p:cNvSpPr/>
          <p:nvPr/>
        </p:nvSpPr>
        <p:spPr>
          <a:xfrm>
            <a:off x="17933968" y="1312762"/>
            <a:ext cx="8189215" cy="10938076"/>
          </a:xfrm>
          <a:prstGeom prst="rect">
            <a:avLst/>
          </a:prstGeom>
          <a:blipFill>
            <a:blip r:embed="rId5"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823" name="Shape 2823"/>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24" name="Shape 2824"/>
          <p:cNvSpPr/>
          <p:nvPr/>
        </p:nvSpPr>
        <p:spPr>
          <a:xfrm>
            <a:off x="1511361" y="2831405"/>
            <a:ext cx="10205096" cy="189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2000">
                <a:solidFill>
                  <a:srgbClr val="343941"/>
                </a:solidFill>
                <a:latin typeface="+mj-lt"/>
                <a:ea typeface="+mj-ea"/>
                <a:cs typeface="+mj-cs"/>
                <a:sym typeface="Work Sans"/>
              </a:defRPr>
            </a:lvl1pPr>
          </a:lstStyle>
          <a:p>
            <a:r>
              <a:t>CIMA SLIDES</a:t>
            </a:r>
          </a:p>
        </p:txBody>
      </p:sp>
      <p:sp>
        <p:nvSpPr>
          <p:cNvPr id="2825" name="Shape 2825"/>
          <p:cNvSpPr/>
          <p:nvPr/>
        </p:nvSpPr>
        <p:spPr>
          <a:xfrm>
            <a:off x="8295318" y="5463890"/>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826" name="Shape 2826"/>
          <p:cNvSpPr/>
          <p:nvPr/>
        </p:nvSpPr>
        <p:spPr>
          <a:xfrm>
            <a:off x="6620954" y="6867808"/>
            <a:ext cx="496850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5E7582"/>
                </a:solidFill>
                <a:latin typeface="Open Sans Bold"/>
                <a:ea typeface="Open Sans Bold"/>
                <a:cs typeface="Open Sans Bold"/>
                <a:sym typeface="Open Sans Bold"/>
              </a:defRPr>
            </a:lvl1pPr>
          </a:lstStyle>
          <a:p>
            <a:r>
              <a:t>Lorem ipsum dolor sit amet, consectetur adipisicing elit.</a:t>
            </a:r>
          </a:p>
        </p:txBody>
      </p:sp>
      <p:sp>
        <p:nvSpPr>
          <p:cNvPr id="2827" name="Shape 2827"/>
          <p:cNvSpPr/>
          <p:nvPr/>
        </p:nvSpPr>
        <p:spPr>
          <a:xfrm>
            <a:off x="8733456" y="5775040"/>
            <a:ext cx="524227"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b="1">
                <a:solidFill>
                  <a:srgbClr val="FFFFFF"/>
                </a:solidFill>
                <a:latin typeface="Helvetica"/>
                <a:ea typeface="Helvetica"/>
                <a:cs typeface="Helvetica"/>
                <a:sym typeface="Helvetica"/>
              </a:defRPr>
            </a:lvl1pPr>
          </a:lstStyle>
          <a:p>
            <a:r>
              <a:t>2</a:t>
            </a:r>
          </a:p>
        </p:txBody>
      </p:sp>
      <p:sp>
        <p:nvSpPr>
          <p:cNvPr id="2828" name="Shape 2828"/>
          <p:cNvSpPr/>
          <p:nvPr/>
        </p:nvSpPr>
        <p:spPr>
          <a:xfrm>
            <a:off x="2961318" y="5463890"/>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829" name="Shape 2829"/>
          <p:cNvSpPr/>
          <p:nvPr/>
        </p:nvSpPr>
        <p:spPr>
          <a:xfrm>
            <a:off x="3424856" y="5775040"/>
            <a:ext cx="524227"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b="1">
                <a:solidFill>
                  <a:srgbClr val="FFFFFF"/>
                </a:solidFill>
                <a:latin typeface="Helvetica"/>
                <a:ea typeface="Helvetica"/>
                <a:cs typeface="Helvetica"/>
                <a:sym typeface="Helvetica"/>
              </a:defRPr>
            </a:lvl1pPr>
          </a:lstStyle>
          <a:p>
            <a:r>
              <a:t>1</a:t>
            </a:r>
          </a:p>
        </p:txBody>
      </p:sp>
      <p:sp>
        <p:nvSpPr>
          <p:cNvPr id="2830" name="Shape 2830"/>
          <p:cNvSpPr/>
          <p:nvPr/>
        </p:nvSpPr>
        <p:spPr>
          <a:xfrm>
            <a:off x="8282618" y="914689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831" name="Shape 2831"/>
          <p:cNvSpPr/>
          <p:nvPr/>
        </p:nvSpPr>
        <p:spPr>
          <a:xfrm>
            <a:off x="6608254" y="10550808"/>
            <a:ext cx="496850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5E7582"/>
                </a:solidFill>
                <a:latin typeface="Open Sans Bold"/>
                <a:ea typeface="Open Sans Bold"/>
                <a:cs typeface="Open Sans Bold"/>
                <a:sym typeface="Open Sans Bold"/>
              </a:defRPr>
            </a:lvl1pPr>
          </a:lstStyle>
          <a:p>
            <a:r>
              <a:t>Lorem ipsum dolor sit amet, consectetur adipisicing elit.</a:t>
            </a:r>
          </a:p>
        </p:txBody>
      </p:sp>
      <p:sp>
        <p:nvSpPr>
          <p:cNvPr id="2832" name="Shape 2832"/>
          <p:cNvSpPr/>
          <p:nvPr/>
        </p:nvSpPr>
        <p:spPr>
          <a:xfrm>
            <a:off x="8682656" y="9458041"/>
            <a:ext cx="524227"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b="1">
                <a:solidFill>
                  <a:srgbClr val="FFFFFF"/>
                </a:solidFill>
                <a:latin typeface="Helvetica"/>
                <a:ea typeface="Helvetica"/>
                <a:cs typeface="Helvetica"/>
                <a:sym typeface="Helvetica"/>
              </a:defRPr>
            </a:lvl1pPr>
          </a:lstStyle>
          <a:p>
            <a:r>
              <a:t>4</a:t>
            </a:r>
          </a:p>
        </p:txBody>
      </p:sp>
      <p:sp>
        <p:nvSpPr>
          <p:cNvPr id="2833" name="Shape 2833"/>
          <p:cNvSpPr/>
          <p:nvPr/>
        </p:nvSpPr>
        <p:spPr>
          <a:xfrm>
            <a:off x="2948618" y="914689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834" name="Shape 2834"/>
          <p:cNvSpPr/>
          <p:nvPr/>
        </p:nvSpPr>
        <p:spPr>
          <a:xfrm>
            <a:off x="1212491" y="10550808"/>
            <a:ext cx="4968503"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5E7582"/>
                </a:solidFill>
                <a:latin typeface="Open Sans Bold"/>
                <a:ea typeface="Open Sans Bold"/>
                <a:cs typeface="Open Sans Bold"/>
                <a:sym typeface="Open Sans Bold"/>
              </a:defRPr>
            </a:lvl1pPr>
          </a:lstStyle>
          <a:p>
            <a:r>
              <a:t>Lorem ipsum dolor sit amet, consectetur adipisicing elit.</a:t>
            </a:r>
          </a:p>
        </p:txBody>
      </p:sp>
      <p:sp>
        <p:nvSpPr>
          <p:cNvPr id="2835" name="Shape 2835"/>
          <p:cNvSpPr/>
          <p:nvPr/>
        </p:nvSpPr>
        <p:spPr>
          <a:xfrm>
            <a:off x="3386756" y="9458041"/>
            <a:ext cx="524227"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b="1">
                <a:solidFill>
                  <a:srgbClr val="FFFFFF"/>
                </a:solidFill>
                <a:latin typeface="Helvetica"/>
                <a:ea typeface="Helvetica"/>
                <a:cs typeface="Helvetica"/>
                <a:sym typeface="Helvetica"/>
              </a:defRPr>
            </a:lvl1pPr>
          </a:lstStyle>
          <a:p>
            <a:r>
              <a:t>3</a:t>
            </a:r>
          </a:p>
        </p:txBody>
      </p:sp>
      <p:sp>
        <p:nvSpPr>
          <p:cNvPr id="2836" name="Shape 2836"/>
          <p:cNvSpPr/>
          <p:nvPr/>
        </p:nvSpPr>
        <p:spPr>
          <a:xfrm>
            <a:off x="1172654" y="6867808"/>
            <a:ext cx="496850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5E7582"/>
                </a:solidFill>
                <a:latin typeface="Open Sans Bold"/>
                <a:ea typeface="Open Sans Bold"/>
                <a:cs typeface="Open Sans Bold"/>
                <a:sym typeface="Open Sans Bold"/>
              </a:defRPr>
            </a:lvl1pPr>
          </a:lstStyle>
          <a:p>
            <a:r>
              <a:t>Lorem ipsum dolor sit amet, consectetur adipisicing elit.</a:t>
            </a:r>
          </a:p>
        </p:txBody>
      </p:sp>
      <p:sp>
        <p:nvSpPr>
          <p:cNvPr id="2837" name="Shape 283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llipse 19"/>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840" name="Apple Watch 42mm Black Steel + Black Clos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50731" y="2767182"/>
            <a:ext cx="4334292" cy="8380759"/>
          </a:xfrm>
          <a:prstGeom prst="rect">
            <a:avLst/>
          </a:prstGeom>
          <a:ln w="12700">
            <a:miter lim="400000"/>
          </a:ln>
        </p:spPr>
      </p:pic>
      <p:sp>
        <p:nvSpPr>
          <p:cNvPr id="2841" name="Shape 2841"/>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2" name="Shape 2842"/>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3" name="Shape 2843"/>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4" name="Shape 2844"/>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5" name="Shape 2845"/>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6" name="Shape 2846"/>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7" name="Shape 2847"/>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8" name="Shape 2848"/>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9" name="Shape 2849"/>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850" name="Shape 2850"/>
          <p:cNvSpPr/>
          <p:nvPr/>
        </p:nvSpPr>
        <p:spPr>
          <a:xfrm>
            <a:off x="1414075" y="2776220"/>
            <a:ext cx="11623596" cy="76047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defRPr sz="18000">
                <a:solidFill>
                  <a:srgbClr val="343941"/>
                </a:solidFill>
                <a:latin typeface="+mj-lt"/>
                <a:ea typeface="+mj-ea"/>
                <a:cs typeface="+mj-cs"/>
                <a:sym typeface="Work Sans"/>
              </a:defRPr>
            </a:pPr>
            <a:r>
              <a:t>CIMA </a:t>
            </a:r>
          </a:p>
          <a:p>
            <a:pPr algn="l">
              <a:lnSpc>
                <a:spcPct val="90000"/>
              </a:lnSpc>
              <a:defRPr sz="18000">
                <a:solidFill>
                  <a:srgbClr val="343941"/>
                </a:solidFill>
                <a:latin typeface="+mj-lt"/>
                <a:ea typeface="+mj-ea"/>
                <a:cs typeface="+mj-cs"/>
                <a:sym typeface="Work Sans"/>
              </a:defRPr>
            </a:pPr>
            <a:r>
              <a:t>SLIDES</a:t>
            </a:r>
          </a:p>
          <a:p>
            <a:pPr algn="l">
              <a:lnSpc>
                <a:spcPct val="90000"/>
              </a:lnSpc>
              <a:defRPr sz="18000">
                <a:solidFill>
                  <a:srgbClr val="343941"/>
                </a:solidFill>
                <a:latin typeface="+mj-lt"/>
                <a:ea typeface="+mj-ea"/>
                <a:cs typeface="+mj-cs"/>
                <a:sym typeface="Work Sans"/>
              </a:defRPr>
            </a:pPr>
            <a:r>
              <a:t>KEYNOTE.</a:t>
            </a:r>
          </a:p>
        </p:txBody>
      </p:sp>
      <p:sp>
        <p:nvSpPr>
          <p:cNvPr id="2851" name="Shape 2851"/>
          <p:cNvSpPr/>
          <p:nvPr/>
        </p:nvSpPr>
        <p:spPr>
          <a:xfrm>
            <a:off x="7993739" y="3903881"/>
            <a:ext cx="1320801" cy="406401"/>
          </a:xfrm>
          <a:prstGeom prst="rect">
            <a:avLst/>
          </a:prstGeom>
          <a:solidFill>
            <a:srgbClr val="4385F6"/>
          </a:solidFill>
          <a:ln w="12700">
            <a:miter lim="400000"/>
          </a:ln>
        </p:spPr>
        <p:txBody>
          <a:bodyPr lIns="50800" tIns="50800" rIns="50800" bIns="50800" anchor="ctr"/>
          <a:lstStyle/>
          <a:p>
            <a:pPr>
              <a:defRPr sz="3200">
                <a:solidFill>
                  <a:srgbClr val="343941"/>
                </a:solidFill>
              </a:defRPr>
            </a:pPr>
            <a:endParaRPr/>
          </a:p>
        </p:txBody>
      </p:sp>
      <p:sp>
        <p:nvSpPr>
          <p:cNvPr id="2852" name="Shape 2852"/>
          <p:cNvSpPr/>
          <p:nvPr/>
        </p:nvSpPr>
        <p:spPr>
          <a:xfrm>
            <a:off x="1672126" y="10572750"/>
            <a:ext cx="9045278"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A Powerful &amp; Creative Slide Presentation</a:t>
            </a:r>
          </a:p>
        </p:txBody>
      </p:sp>
      <p:sp>
        <p:nvSpPr>
          <p:cNvPr id="2853" name="Shape 2853"/>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854" name="Apple Watch 42mm Steel + White Closed.png"/>
          <p:cNvPicPr>
            <a:picLocks noChangeAspect="1"/>
          </p:cNvPicPr>
          <p:nvPr/>
        </p:nvPicPr>
        <p:blipFill>
          <a:blip r:embed="rId3">
            <a:extLst/>
          </a:blip>
          <a:stretch>
            <a:fillRect/>
          </a:stretch>
        </p:blipFill>
        <p:spPr>
          <a:xfrm>
            <a:off x="15963999" y="622300"/>
            <a:ext cx="6502401" cy="12573000"/>
          </a:xfrm>
          <a:prstGeom prst="rect">
            <a:avLst/>
          </a:prstGeom>
          <a:ln w="12700">
            <a:miter lim="400000"/>
          </a:ln>
        </p:spPr>
      </p:pic>
      <p:sp>
        <p:nvSpPr>
          <p:cNvPr id="2855" name="Shape 2855"/>
          <p:cNvSpPr/>
          <p:nvPr/>
        </p:nvSpPr>
        <p:spPr>
          <a:xfrm>
            <a:off x="17227546" y="4423687"/>
            <a:ext cx="3975306" cy="4970226"/>
          </a:xfrm>
          <a:prstGeom prst="rect">
            <a:avLst/>
          </a:prstGeom>
          <a:blipFill>
            <a:blip r:embed="rId4"/>
          </a:blipFill>
          <a:ln w="12700">
            <a:miter lim="400000"/>
          </a:ln>
        </p:spPr>
        <p:txBody>
          <a:bodyPr lIns="50800" tIns="50800" rIns="50800" bIns="50800" anchor="ctr"/>
          <a:lstStyle/>
          <a:p>
            <a:pPr>
              <a:defRPr sz="3200">
                <a:solidFill>
                  <a:srgbClr val="FFFFFF"/>
                </a:solidFill>
              </a:defRPr>
            </a:pPr>
            <a:endParaRPr/>
          </a:p>
        </p:txBody>
      </p:sp>
      <p:sp>
        <p:nvSpPr>
          <p:cNvPr id="2856" name="Shape 28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llipse 19"/>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59" name="Shape 2859"/>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0" name="Shape 2860"/>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1" name="Shape 2861"/>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2" name="Shape 2862"/>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3" name="Shape 2863"/>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4" name="Shape 2864"/>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5" name="Shape 2865"/>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6" name="Shape 2866"/>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7" name="Shape 2867"/>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868" name="Shape 2868"/>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869" name="Apple Watch 42mm Steel + White Closed.png"/>
          <p:cNvPicPr>
            <a:picLocks noChangeAspect="1"/>
          </p:cNvPicPr>
          <p:nvPr/>
        </p:nvPicPr>
        <p:blipFill>
          <a:blip r:embed="rId2">
            <a:extLst/>
          </a:blip>
          <a:stretch>
            <a:fillRect/>
          </a:stretch>
        </p:blipFill>
        <p:spPr>
          <a:xfrm>
            <a:off x="12712799" y="6388100"/>
            <a:ext cx="6502401" cy="12573000"/>
          </a:xfrm>
          <a:prstGeom prst="rect">
            <a:avLst/>
          </a:prstGeom>
          <a:ln w="12700">
            <a:miter lim="400000"/>
          </a:ln>
        </p:spPr>
      </p:pic>
      <p:sp>
        <p:nvSpPr>
          <p:cNvPr id="2870" name="Shape 2870"/>
          <p:cNvSpPr/>
          <p:nvPr/>
        </p:nvSpPr>
        <p:spPr>
          <a:xfrm>
            <a:off x="13976346" y="10176787"/>
            <a:ext cx="3975306" cy="4970226"/>
          </a:xfrm>
          <a:prstGeom prst="rect">
            <a:avLst/>
          </a:prstGeom>
          <a:blipFill>
            <a:blip r:embed="rId3"/>
          </a:blipFill>
          <a:ln w="12700">
            <a:miter lim="400000"/>
          </a:ln>
        </p:spPr>
        <p:txBody>
          <a:bodyPr lIns="50800" tIns="50800" rIns="50800" bIns="50800" anchor="ctr"/>
          <a:lstStyle/>
          <a:p>
            <a:pPr>
              <a:defRPr sz="3200">
                <a:solidFill>
                  <a:srgbClr val="FFFFFF"/>
                </a:solidFill>
              </a:defRPr>
            </a:pPr>
            <a:endParaRPr/>
          </a:p>
        </p:txBody>
      </p:sp>
      <p:pic>
        <p:nvPicPr>
          <p:cNvPr id="2871" name="Apple Watch 42mm Black Steel + Black Closed.png"/>
          <p:cNvPicPr>
            <a:picLocks noChangeAspect="1"/>
          </p:cNvPicPr>
          <p:nvPr/>
        </p:nvPicPr>
        <p:blipFill>
          <a:blip r:embed="rId4">
            <a:extLst/>
          </a:blip>
          <a:stretch>
            <a:fillRect/>
          </a:stretch>
        </p:blipFill>
        <p:spPr>
          <a:xfrm>
            <a:off x="5067200" y="6388100"/>
            <a:ext cx="6502401" cy="12573000"/>
          </a:xfrm>
          <a:prstGeom prst="rect">
            <a:avLst/>
          </a:prstGeom>
          <a:ln w="12700">
            <a:miter lim="400000"/>
          </a:ln>
        </p:spPr>
      </p:pic>
      <p:sp>
        <p:nvSpPr>
          <p:cNvPr id="2872" name="Shape 2872"/>
          <p:cNvSpPr/>
          <p:nvPr/>
        </p:nvSpPr>
        <p:spPr>
          <a:xfrm>
            <a:off x="6343646" y="10189487"/>
            <a:ext cx="3975306" cy="4970226"/>
          </a:xfrm>
          <a:prstGeom prst="rect">
            <a:avLst/>
          </a:prstGeom>
          <a:blipFill>
            <a:blip r:embed="rId5"/>
          </a:blipFill>
          <a:ln w="12700">
            <a:miter lim="400000"/>
          </a:ln>
        </p:spPr>
        <p:txBody>
          <a:bodyPr lIns="50800" tIns="50800" rIns="50800" bIns="50800" anchor="ctr"/>
          <a:lstStyle/>
          <a:p>
            <a:pPr>
              <a:defRPr sz="3200">
                <a:solidFill>
                  <a:srgbClr val="FFFFFF"/>
                </a:solidFill>
              </a:defRPr>
            </a:pPr>
            <a:endParaRPr/>
          </a:p>
        </p:txBody>
      </p:sp>
      <p:sp>
        <p:nvSpPr>
          <p:cNvPr id="2873" name="Shape 2873"/>
          <p:cNvSpPr/>
          <p:nvPr/>
        </p:nvSpPr>
        <p:spPr>
          <a:xfrm>
            <a:off x="4317905" y="2593453"/>
            <a:ext cx="15642804"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18000">
                <a:solidFill>
                  <a:srgbClr val="343941"/>
                </a:solidFill>
                <a:latin typeface="+mj-lt"/>
                <a:ea typeface="+mj-ea"/>
                <a:cs typeface="+mj-cs"/>
                <a:sym typeface="Work Sans"/>
              </a:defRPr>
            </a:lvl1pPr>
          </a:lstStyle>
          <a:p>
            <a:r>
              <a:t>CIMA</a:t>
            </a:r>
          </a:p>
        </p:txBody>
      </p:sp>
      <p:sp>
        <p:nvSpPr>
          <p:cNvPr id="2874" name="Shape 2874"/>
          <p:cNvSpPr/>
          <p:nvPr/>
        </p:nvSpPr>
        <p:spPr>
          <a:xfrm>
            <a:off x="7963439" y="5092226"/>
            <a:ext cx="8351735"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A Powerful &amp; Creative Slide Presentation</a:t>
            </a:r>
          </a:p>
        </p:txBody>
      </p:sp>
      <p:sp>
        <p:nvSpPr>
          <p:cNvPr id="2875" name="Shape 287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4" name="Shape 289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pic>
        <p:nvPicPr>
          <p:cNvPr id="2878" name="Apple iPhone 6s Space Gr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37258" y="7368262"/>
            <a:ext cx="3816599" cy="7887345"/>
          </a:xfrm>
          <a:prstGeom prst="rect">
            <a:avLst/>
          </a:prstGeom>
          <a:ln w="12700">
            <a:miter lim="400000"/>
          </a:ln>
        </p:spPr>
      </p:pic>
      <p:sp>
        <p:nvSpPr>
          <p:cNvPr id="2879" name="Shape 2879"/>
          <p:cNvSpPr/>
          <p:nvPr/>
        </p:nvSpPr>
        <p:spPr>
          <a:xfrm>
            <a:off x="8902416" y="8364617"/>
            <a:ext cx="3286284" cy="5843836"/>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880" name="Shape 2880"/>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81" name="Shape 2881"/>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82" name="Shape 2882"/>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83" name="Shape 2883"/>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84" name="Shape 2884"/>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85" name="Shape 2885"/>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86" name="Shape 2886"/>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87" name="Shape 2887"/>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88" name="Shape 2888"/>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889" name="Shape 2889"/>
          <p:cNvSpPr/>
          <p:nvPr/>
        </p:nvSpPr>
        <p:spPr>
          <a:xfrm>
            <a:off x="4317905" y="2593453"/>
            <a:ext cx="15642804"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18000">
                <a:solidFill>
                  <a:srgbClr val="343941"/>
                </a:solidFill>
                <a:latin typeface="+mj-lt"/>
                <a:ea typeface="+mj-ea"/>
                <a:cs typeface="+mj-cs"/>
                <a:sym typeface="Work Sans"/>
              </a:defRPr>
            </a:lvl1pPr>
          </a:lstStyle>
          <a:p>
            <a:r>
              <a:t>CIMA</a:t>
            </a:r>
          </a:p>
        </p:txBody>
      </p:sp>
      <p:sp>
        <p:nvSpPr>
          <p:cNvPr id="2890" name="Shape 2890"/>
          <p:cNvSpPr/>
          <p:nvPr/>
        </p:nvSpPr>
        <p:spPr>
          <a:xfrm>
            <a:off x="7963439" y="5092226"/>
            <a:ext cx="8351735"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A Powerful &amp; Creative Slide Presentation</a:t>
            </a:r>
          </a:p>
        </p:txBody>
      </p:sp>
      <p:sp>
        <p:nvSpPr>
          <p:cNvPr id="2891" name="Shape 2891"/>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892" name="Apple iPhone 6s Sil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92840" y="6151102"/>
            <a:ext cx="5031412" cy="10397865"/>
          </a:xfrm>
          <a:prstGeom prst="rect">
            <a:avLst/>
          </a:prstGeom>
          <a:ln w="12700">
            <a:miter lim="400000"/>
          </a:ln>
        </p:spPr>
      </p:pic>
      <p:sp>
        <p:nvSpPr>
          <p:cNvPr id="2893" name="Shape 2893"/>
          <p:cNvSpPr/>
          <p:nvPr/>
        </p:nvSpPr>
        <p:spPr>
          <a:xfrm>
            <a:off x="11741133" y="7464761"/>
            <a:ext cx="4334826" cy="7714948"/>
          </a:xfrm>
          <a:prstGeom prst="rect">
            <a:avLst/>
          </a:prstGeom>
          <a:blipFill dpi="0" rotWithShape="1">
            <a:blip r:embed="rId5" cstate="email">
              <a:extLst>
                <a:ext uri="{28A0092B-C50C-407E-A947-70E740481C1C}">
                  <a14:useLocalDpi xmlns:a14="http://schemas.microsoft.com/office/drawing/2010/main"/>
                </a:ext>
              </a:extLst>
            </a:blip>
            <a:srcRect/>
            <a:tile tx="0" ty="0" sx="100000" sy="100000" flip="none" algn="tl"/>
          </a:blipFill>
          <a:ln w="12700">
            <a:miter lim="400000"/>
          </a:ln>
        </p:spPr>
        <p:txBody>
          <a:bodyPr lIns="50800" tIns="50800" rIns="50800" bIns="50800" anchor="ctr"/>
          <a:lstStyle/>
          <a:p>
            <a:pPr>
              <a:defRPr sz="3200">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e 22"/>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897" name="Apple iPhone 6s Space Gr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9258" y="4675862"/>
            <a:ext cx="3816599" cy="7887345"/>
          </a:xfrm>
          <a:prstGeom prst="rect">
            <a:avLst/>
          </a:prstGeom>
          <a:ln w="12700">
            <a:miter lim="400000"/>
          </a:ln>
        </p:spPr>
      </p:pic>
      <p:sp>
        <p:nvSpPr>
          <p:cNvPr id="2898" name="Shape 2898"/>
          <p:cNvSpPr/>
          <p:nvPr/>
        </p:nvSpPr>
        <p:spPr>
          <a:xfrm>
            <a:off x="3314416" y="5672217"/>
            <a:ext cx="3286284" cy="5843836"/>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899" name="Shape 2899"/>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00" name="Shape 2900"/>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01" name="Shape 2901"/>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02" name="Shape 2902"/>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03" name="Shape 2903"/>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04" name="Shape 2904"/>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05" name="Shape 2905"/>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06" name="Shape 2906"/>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07" name="Shape 2907"/>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908" name="Shape 2908"/>
          <p:cNvSpPr/>
          <p:nvPr/>
        </p:nvSpPr>
        <p:spPr>
          <a:xfrm>
            <a:off x="2840502" y="873575"/>
            <a:ext cx="6280981"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8000">
                <a:solidFill>
                  <a:srgbClr val="343941"/>
                </a:solidFill>
                <a:latin typeface="+mj-lt"/>
                <a:ea typeface="+mj-ea"/>
                <a:cs typeface="+mj-cs"/>
                <a:sym typeface="Work Sans"/>
              </a:defRPr>
            </a:lvl1pPr>
          </a:lstStyle>
          <a:p>
            <a:r>
              <a:t>CIMA</a:t>
            </a:r>
          </a:p>
        </p:txBody>
      </p:sp>
      <p:sp>
        <p:nvSpPr>
          <p:cNvPr id="2909" name="Shape 2909"/>
          <p:cNvSpPr/>
          <p:nvPr/>
        </p:nvSpPr>
        <p:spPr>
          <a:xfrm>
            <a:off x="10342379" y="1489525"/>
            <a:ext cx="11199560"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pic>
        <p:nvPicPr>
          <p:cNvPr id="2910" name="Apple iPhone 6s Space Gr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59925" y="4675862"/>
            <a:ext cx="3816599" cy="7887345"/>
          </a:xfrm>
          <a:prstGeom prst="rect">
            <a:avLst/>
          </a:prstGeom>
          <a:ln w="12700">
            <a:miter lim="400000"/>
          </a:ln>
        </p:spPr>
      </p:pic>
      <p:sp>
        <p:nvSpPr>
          <p:cNvPr id="2911" name="Shape 2911"/>
          <p:cNvSpPr/>
          <p:nvPr/>
        </p:nvSpPr>
        <p:spPr>
          <a:xfrm>
            <a:off x="8229316" y="5672217"/>
            <a:ext cx="3286284" cy="5843836"/>
          </a:xfrm>
          <a:prstGeom prst="rect">
            <a:avLst/>
          </a:prstGeom>
          <a:blipFill dpi="0" rotWithShape="1">
            <a:blip r:embed="rId4" cstate="email">
              <a:extLst>
                <a:ext uri="{28A0092B-C50C-407E-A947-70E740481C1C}">
                  <a14:useLocalDpi xmlns:a14="http://schemas.microsoft.com/office/drawing/2010/main"/>
                </a:ext>
              </a:extLst>
            </a:blip>
            <a:srcRect/>
            <a:tile tx="0" ty="0" sx="80000" sy="80000" flip="none" algn="tl"/>
          </a:blipFill>
          <a:ln w="12700">
            <a:miter lim="400000"/>
          </a:ln>
        </p:spPr>
        <p:txBody>
          <a:bodyPr lIns="50800" tIns="50800" rIns="50800" bIns="50800" anchor="ctr"/>
          <a:lstStyle/>
          <a:p>
            <a:pPr>
              <a:defRPr sz="3200">
                <a:solidFill>
                  <a:srgbClr val="FFFFFF"/>
                </a:solidFill>
              </a:defRPr>
            </a:pPr>
            <a:endParaRPr/>
          </a:p>
        </p:txBody>
      </p:sp>
      <p:pic>
        <p:nvPicPr>
          <p:cNvPr id="2912" name="Apple iPhone 6s Space Gr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870591" y="4675862"/>
            <a:ext cx="3816599" cy="7887345"/>
          </a:xfrm>
          <a:prstGeom prst="rect">
            <a:avLst/>
          </a:prstGeom>
          <a:ln w="12700">
            <a:miter lim="400000"/>
          </a:ln>
        </p:spPr>
      </p:pic>
      <p:sp>
        <p:nvSpPr>
          <p:cNvPr id="2913" name="Shape 2913"/>
          <p:cNvSpPr/>
          <p:nvPr/>
        </p:nvSpPr>
        <p:spPr>
          <a:xfrm>
            <a:off x="13131516" y="5672217"/>
            <a:ext cx="3286284" cy="5843836"/>
          </a:xfrm>
          <a:prstGeom prst="rect">
            <a:avLst/>
          </a:prstGeom>
          <a:blipFill dpi="0" rotWithShape="1">
            <a:blip r:embed="rId5" cstate="email">
              <a:extLst>
                <a:ext uri="{28A0092B-C50C-407E-A947-70E740481C1C}">
                  <a14:useLocalDpi xmlns:a14="http://schemas.microsoft.com/office/drawing/2010/main"/>
                </a:ext>
              </a:extLst>
            </a:blip>
            <a:srcRect/>
            <a:tile tx="0" ty="0" sx="80000" sy="80000" flip="none" algn="tl"/>
          </a:blipFill>
          <a:ln w="12700">
            <a:miter lim="400000"/>
          </a:ln>
        </p:spPr>
        <p:txBody>
          <a:bodyPr lIns="50800" tIns="50800" rIns="50800" bIns="50800" anchor="ctr"/>
          <a:lstStyle/>
          <a:p>
            <a:pPr>
              <a:defRPr sz="3200">
                <a:solidFill>
                  <a:srgbClr val="FFFFFF"/>
                </a:solidFill>
              </a:defRPr>
            </a:pPr>
            <a:endParaRPr/>
          </a:p>
        </p:txBody>
      </p:sp>
      <p:pic>
        <p:nvPicPr>
          <p:cNvPr id="2914" name="Apple iPhone 6s Space Gr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81258" y="4675862"/>
            <a:ext cx="3816599" cy="7887345"/>
          </a:xfrm>
          <a:prstGeom prst="rect">
            <a:avLst/>
          </a:prstGeom>
          <a:ln w="12700">
            <a:miter lim="400000"/>
          </a:ln>
        </p:spPr>
      </p:pic>
      <p:sp>
        <p:nvSpPr>
          <p:cNvPr id="2915" name="Shape 2915"/>
          <p:cNvSpPr/>
          <p:nvPr/>
        </p:nvSpPr>
        <p:spPr>
          <a:xfrm>
            <a:off x="18046416" y="5672217"/>
            <a:ext cx="3286284" cy="5843836"/>
          </a:xfrm>
          <a:prstGeom prst="rect">
            <a:avLst/>
          </a:prstGeom>
          <a:blipFill dpi="0" rotWithShape="1">
            <a:blip r:embed="rId6" cstate="email">
              <a:extLst>
                <a:ext uri="{28A0092B-C50C-407E-A947-70E740481C1C}">
                  <a14:useLocalDpi xmlns:a14="http://schemas.microsoft.com/office/drawing/2010/main"/>
                </a:ext>
              </a:extLst>
            </a:blip>
            <a:srcRect/>
            <a:tile tx="0" ty="0" sx="100000" sy="100000" flip="none" algn="tl"/>
          </a:blipFill>
          <a:ln w="12700">
            <a:miter lim="400000"/>
          </a:ln>
        </p:spPr>
        <p:txBody>
          <a:bodyPr lIns="50800" tIns="50800" rIns="50800" bIns="50800" anchor="ctr"/>
          <a:lstStyle/>
          <a:p>
            <a:pPr>
              <a:defRPr sz="3200">
                <a:solidFill>
                  <a:srgbClr val="FFFFFF"/>
                </a:solidFill>
              </a:defRPr>
            </a:pPr>
            <a:endParaRPr/>
          </a:p>
        </p:txBody>
      </p:sp>
      <p:sp>
        <p:nvSpPr>
          <p:cNvPr id="2916" name="Shape 291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e 22"/>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937" name="Apple iPhone 6s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65507" y="4669557"/>
            <a:ext cx="3822701" cy="7899955"/>
          </a:xfrm>
          <a:prstGeom prst="rect">
            <a:avLst/>
          </a:prstGeom>
          <a:ln w="12700">
            <a:miter lim="400000"/>
          </a:ln>
        </p:spPr>
      </p:pic>
      <p:pic>
        <p:nvPicPr>
          <p:cNvPr id="2936" name="Apple iPhone 6s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863307" y="4669557"/>
            <a:ext cx="3822701" cy="7899955"/>
          </a:xfrm>
          <a:prstGeom prst="rect">
            <a:avLst/>
          </a:prstGeom>
          <a:ln w="12700">
            <a:miter lim="400000"/>
          </a:ln>
        </p:spPr>
      </p:pic>
      <p:pic>
        <p:nvPicPr>
          <p:cNvPr id="2934" name="Apple iPhone 6s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6207" y="4656857"/>
            <a:ext cx="3822701" cy="7899955"/>
          </a:xfrm>
          <a:prstGeom prst="rect">
            <a:avLst/>
          </a:prstGeom>
          <a:ln w="12700">
            <a:miter lim="400000"/>
          </a:ln>
        </p:spPr>
      </p:pic>
      <p:pic>
        <p:nvPicPr>
          <p:cNvPr id="2935" name="Apple iPhone 6s Silv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61107" y="4669557"/>
            <a:ext cx="3822701" cy="7899955"/>
          </a:xfrm>
          <a:prstGeom prst="rect">
            <a:avLst/>
          </a:prstGeom>
          <a:ln w="12700">
            <a:miter lim="400000"/>
          </a:ln>
        </p:spPr>
      </p:pic>
      <p:sp>
        <p:nvSpPr>
          <p:cNvPr id="2919" name="Shape 2919"/>
          <p:cNvSpPr/>
          <p:nvPr/>
        </p:nvSpPr>
        <p:spPr>
          <a:xfrm>
            <a:off x="3314416" y="5672217"/>
            <a:ext cx="3286284" cy="5843836"/>
          </a:xfrm>
          <a:prstGeom prst="rect">
            <a:avLst/>
          </a:prstGeom>
          <a:blipFill dpi="0" rotWithShape="1">
            <a:blip r:embed="rId3" cstate="email">
              <a:extLst>
                <a:ext uri="{28A0092B-C50C-407E-A947-70E740481C1C}">
                  <a14:useLocalDpi xmlns:a14="http://schemas.microsoft.com/office/drawing/2010/main"/>
                </a:ext>
              </a:extLst>
            </a:blip>
            <a:srcRect/>
            <a:tile tx="0" ty="0" sx="100000" sy="100000" flip="none" algn="tl"/>
          </a:blipFill>
          <a:ln w="12700">
            <a:miter lim="400000"/>
          </a:ln>
        </p:spPr>
        <p:txBody>
          <a:bodyPr lIns="50800" tIns="50800" rIns="50800" bIns="50800" anchor="ctr"/>
          <a:lstStyle/>
          <a:p>
            <a:pPr>
              <a:defRPr sz="3200">
                <a:solidFill>
                  <a:srgbClr val="FFFFFF"/>
                </a:solidFill>
              </a:defRPr>
            </a:pPr>
            <a:endParaRPr/>
          </a:p>
        </p:txBody>
      </p:sp>
      <p:sp>
        <p:nvSpPr>
          <p:cNvPr id="2920" name="Shape 2920"/>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21" name="Shape 2921"/>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22" name="Shape 2922"/>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23" name="Shape 2923"/>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24" name="Shape 2924"/>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25" name="Shape 2925"/>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26" name="Shape 2926"/>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27" name="Shape 2927"/>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28" name="Shape 2928"/>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929" name="Shape 2929"/>
          <p:cNvSpPr/>
          <p:nvPr/>
        </p:nvSpPr>
        <p:spPr>
          <a:xfrm>
            <a:off x="2840502" y="873575"/>
            <a:ext cx="6280981"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8000">
                <a:solidFill>
                  <a:srgbClr val="343941"/>
                </a:solidFill>
                <a:latin typeface="+mj-lt"/>
                <a:ea typeface="+mj-ea"/>
                <a:cs typeface="+mj-cs"/>
                <a:sym typeface="Work Sans"/>
              </a:defRPr>
            </a:lvl1pPr>
          </a:lstStyle>
          <a:p>
            <a:r>
              <a:t>CIMA</a:t>
            </a:r>
          </a:p>
        </p:txBody>
      </p:sp>
      <p:sp>
        <p:nvSpPr>
          <p:cNvPr id="2930" name="Shape 2930"/>
          <p:cNvSpPr/>
          <p:nvPr/>
        </p:nvSpPr>
        <p:spPr>
          <a:xfrm>
            <a:off x="10342379" y="1489525"/>
            <a:ext cx="11199560"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
        <p:nvSpPr>
          <p:cNvPr id="2931" name="Shape 2931"/>
          <p:cNvSpPr/>
          <p:nvPr/>
        </p:nvSpPr>
        <p:spPr>
          <a:xfrm>
            <a:off x="8229316" y="5672217"/>
            <a:ext cx="3286284" cy="5843836"/>
          </a:xfrm>
          <a:prstGeom prst="rect">
            <a:avLst/>
          </a:prstGeom>
          <a:blipFill dpi="0" rotWithShape="1">
            <a:blip r:embed="rId4" cstate="email">
              <a:extLst>
                <a:ext uri="{28A0092B-C50C-407E-A947-70E740481C1C}">
                  <a14:useLocalDpi xmlns:a14="http://schemas.microsoft.com/office/drawing/2010/main"/>
                </a:ext>
              </a:extLst>
            </a:blip>
            <a:srcRect/>
            <a:tile tx="0" ty="0" sx="80000" sy="80000" flip="none" algn="tl"/>
          </a:blipFill>
          <a:ln w="12700">
            <a:miter lim="400000"/>
          </a:ln>
        </p:spPr>
        <p:txBody>
          <a:bodyPr lIns="50800" tIns="50800" rIns="50800" bIns="50800" anchor="ctr"/>
          <a:lstStyle/>
          <a:p>
            <a:pPr>
              <a:defRPr sz="3200">
                <a:solidFill>
                  <a:srgbClr val="FFFFFF"/>
                </a:solidFill>
              </a:defRPr>
            </a:pPr>
            <a:endParaRPr/>
          </a:p>
        </p:txBody>
      </p:sp>
      <p:sp>
        <p:nvSpPr>
          <p:cNvPr id="2932" name="Shape 2932"/>
          <p:cNvSpPr/>
          <p:nvPr/>
        </p:nvSpPr>
        <p:spPr>
          <a:xfrm>
            <a:off x="13131516" y="5672217"/>
            <a:ext cx="3286284" cy="5843836"/>
          </a:xfrm>
          <a:prstGeom prst="rect">
            <a:avLst/>
          </a:prstGeom>
          <a:blipFill dpi="0" rotWithShape="1">
            <a:blip r:embed="rId5" cstate="email">
              <a:extLst>
                <a:ext uri="{28A0092B-C50C-407E-A947-70E740481C1C}">
                  <a14:useLocalDpi xmlns:a14="http://schemas.microsoft.com/office/drawing/2010/main"/>
                </a:ext>
              </a:extLst>
            </a:blip>
            <a:srcRect/>
            <a:tile tx="0" ty="0" sx="80000" sy="80000" flip="none" algn="tl"/>
          </a:blipFill>
          <a:ln w="12700">
            <a:miter lim="400000"/>
          </a:ln>
        </p:spPr>
        <p:txBody>
          <a:bodyPr lIns="50800" tIns="50800" rIns="50800" bIns="50800" anchor="ctr"/>
          <a:lstStyle/>
          <a:p>
            <a:pPr>
              <a:defRPr sz="3200">
                <a:solidFill>
                  <a:srgbClr val="FFFFFF"/>
                </a:solidFill>
              </a:defRPr>
            </a:pPr>
            <a:endParaRPr/>
          </a:p>
        </p:txBody>
      </p:sp>
      <p:sp>
        <p:nvSpPr>
          <p:cNvPr id="2933" name="Shape 2933"/>
          <p:cNvSpPr/>
          <p:nvPr/>
        </p:nvSpPr>
        <p:spPr>
          <a:xfrm>
            <a:off x="18046416" y="5672217"/>
            <a:ext cx="3286284" cy="5843836"/>
          </a:xfrm>
          <a:prstGeom prst="rect">
            <a:avLst/>
          </a:prstGeom>
          <a:blipFill dpi="0" rotWithShape="1">
            <a:blip r:embed="rId6" cstate="email">
              <a:extLst>
                <a:ext uri="{28A0092B-C50C-407E-A947-70E740481C1C}">
                  <a14:useLocalDpi xmlns:a14="http://schemas.microsoft.com/office/drawing/2010/main"/>
                </a:ext>
              </a:extLst>
            </a:blip>
            <a:srcRect/>
            <a:tile tx="0" ty="0" sx="80000" sy="80000" flip="none" algn="tl"/>
          </a:blipFill>
          <a:ln w="12700">
            <a:miter lim="400000"/>
          </a:ln>
        </p:spPr>
        <p:txBody>
          <a:bodyPr lIns="50800" tIns="50800" rIns="50800" bIns="50800" anchor="ctr"/>
          <a:lstStyle/>
          <a:p>
            <a:pPr>
              <a:defRPr sz="3200">
                <a:solidFill>
                  <a:srgbClr val="FFFFFF"/>
                </a:solidFill>
              </a:defRPr>
            </a:pPr>
            <a:endParaRPr/>
          </a:p>
        </p:txBody>
      </p:sp>
      <p:sp>
        <p:nvSpPr>
          <p:cNvPr id="2938" name="Shape 29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lipse 21"/>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41" name="Shape 2941"/>
          <p:cNvSpPr/>
          <p:nvPr/>
        </p:nvSpPr>
        <p:spPr>
          <a:xfrm>
            <a:off x="3203258" y="5878521"/>
            <a:ext cx="17977485" cy="1831959"/>
          </a:xfrm>
          <a:prstGeom prst="rect">
            <a:avLst/>
          </a:prstGeom>
          <a:solidFill>
            <a:srgbClr val="4385F6"/>
          </a:solidFill>
          <a:ln w="12700">
            <a:miter lim="400000"/>
          </a:ln>
        </p:spPr>
        <p:txBody>
          <a:bodyPr lIns="50800" tIns="50800" rIns="50800" bIns="50800" anchor="ctr"/>
          <a:lstStyle/>
          <a:p>
            <a:pPr>
              <a:defRPr sz="3200">
                <a:solidFill>
                  <a:srgbClr val="4385F6"/>
                </a:solidFill>
              </a:defRPr>
            </a:pPr>
            <a:endParaRPr/>
          </a:p>
        </p:txBody>
      </p:sp>
      <p:sp>
        <p:nvSpPr>
          <p:cNvPr id="2942" name="Shape 2942"/>
          <p:cNvSpPr/>
          <p:nvPr/>
        </p:nvSpPr>
        <p:spPr>
          <a:xfrm>
            <a:off x="9310575" y="1015082"/>
            <a:ext cx="3286285" cy="5843836"/>
          </a:xfrm>
          <a:prstGeom prst="rect">
            <a:avLst/>
          </a:prstGeom>
          <a:blipFill dpi="0" rotWithShape="1">
            <a:blip r:embed="rId2" cstate="email">
              <a:extLst>
                <a:ext uri="{28A0092B-C50C-407E-A947-70E740481C1C}">
                  <a14:useLocalDpi xmlns:a14="http://schemas.microsoft.com/office/drawing/2010/main"/>
                </a:ext>
              </a:extLst>
            </a:blip>
            <a:srcRect/>
            <a:tile tx="0" ty="0" sx="60000" sy="60000" flip="none" algn="tl"/>
          </a:blipFill>
          <a:ln w="12700">
            <a:miter lim="400000"/>
          </a:ln>
          <a:effectLst>
            <a:outerShdw blurRad="254000" dist="127000" dir="5400000" rotWithShape="0">
              <a:srgbClr val="000000">
                <a:alpha val="20000"/>
              </a:srgbClr>
            </a:outerShdw>
          </a:effectLst>
        </p:spPr>
        <p:txBody>
          <a:bodyPr lIns="50800" tIns="50800" rIns="50800" bIns="50800" anchor="ctr"/>
          <a:lstStyle/>
          <a:p>
            <a:pPr>
              <a:defRPr sz="3200">
                <a:solidFill>
                  <a:srgbClr val="FFFFFF"/>
                </a:solidFill>
              </a:defRPr>
            </a:pPr>
            <a:endParaRPr/>
          </a:p>
        </p:txBody>
      </p:sp>
      <p:sp>
        <p:nvSpPr>
          <p:cNvPr id="2943" name="Shape 2943"/>
          <p:cNvSpPr/>
          <p:nvPr/>
        </p:nvSpPr>
        <p:spPr>
          <a:xfrm>
            <a:off x="5615221" y="6434289"/>
            <a:ext cx="3286284" cy="5843836"/>
          </a:xfrm>
          <a:prstGeom prst="rect">
            <a:avLst/>
          </a:prstGeom>
          <a:blipFill dpi="0" rotWithShape="1">
            <a:blip r:embed="rId3" cstate="email">
              <a:extLst>
                <a:ext uri="{28A0092B-C50C-407E-A947-70E740481C1C}">
                  <a14:useLocalDpi xmlns:a14="http://schemas.microsoft.com/office/drawing/2010/main"/>
                </a:ext>
              </a:extLst>
            </a:blip>
            <a:srcRect/>
            <a:tile tx="0" ty="0" sx="60000" sy="60000" flip="none" algn="tl"/>
          </a:blipFill>
          <a:ln w="12700">
            <a:miter lim="400000"/>
          </a:ln>
          <a:effectLst>
            <a:outerShdw blurRad="254000" dist="127000" dir="5400000" rotWithShape="0">
              <a:srgbClr val="000000">
                <a:alpha val="20000"/>
              </a:srgbClr>
            </a:outerShdw>
          </a:effectLst>
        </p:spPr>
        <p:txBody>
          <a:bodyPr lIns="50800" tIns="50800" rIns="50800" bIns="50800" anchor="ctr"/>
          <a:lstStyle/>
          <a:p>
            <a:pPr>
              <a:defRPr sz="3200">
                <a:solidFill>
                  <a:srgbClr val="FFFFFF"/>
                </a:solidFill>
              </a:defRPr>
            </a:pPr>
            <a:endParaRPr/>
          </a:p>
        </p:txBody>
      </p:sp>
      <p:sp>
        <p:nvSpPr>
          <p:cNvPr id="2944" name="Shape 2944"/>
          <p:cNvSpPr/>
          <p:nvPr/>
        </p:nvSpPr>
        <p:spPr>
          <a:xfrm>
            <a:off x="14274731" y="2754982"/>
            <a:ext cx="3286284" cy="5843836"/>
          </a:xfrm>
          <a:prstGeom prst="rect">
            <a:avLst/>
          </a:prstGeom>
          <a:blipFill dpi="0" rotWithShape="1">
            <a:blip r:embed="rId4" cstate="email">
              <a:extLst>
                <a:ext uri="{28A0092B-C50C-407E-A947-70E740481C1C}">
                  <a14:useLocalDpi xmlns:a14="http://schemas.microsoft.com/office/drawing/2010/main"/>
                </a:ext>
              </a:extLst>
            </a:blip>
            <a:srcRect/>
            <a:tile tx="0" ty="0" sx="60000" sy="60000" flip="none" algn="tl"/>
          </a:blipFill>
          <a:ln w="12700">
            <a:miter lim="400000"/>
          </a:ln>
          <a:effectLst>
            <a:outerShdw blurRad="254000" dist="127000" dir="5400000" rotWithShape="0">
              <a:srgbClr val="000000">
                <a:alpha val="20000"/>
              </a:srgbClr>
            </a:outerShdw>
          </a:effectLst>
        </p:spPr>
        <p:txBody>
          <a:bodyPr lIns="50800" tIns="50800" rIns="50800" bIns="50800" anchor="ctr"/>
          <a:lstStyle/>
          <a:p>
            <a:pPr>
              <a:defRPr sz="3200">
                <a:solidFill>
                  <a:srgbClr val="FFFFFF"/>
                </a:solidFill>
              </a:defRPr>
            </a:pPr>
            <a:endParaRPr/>
          </a:p>
        </p:txBody>
      </p:sp>
      <p:sp>
        <p:nvSpPr>
          <p:cNvPr id="2945" name="Shape 2945"/>
          <p:cNvSpPr/>
          <p:nvPr/>
        </p:nvSpPr>
        <p:spPr>
          <a:xfrm>
            <a:off x="13367101" y="6434289"/>
            <a:ext cx="3286285" cy="5843836"/>
          </a:xfrm>
          <a:prstGeom prst="rect">
            <a:avLst/>
          </a:prstGeom>
          <a:blipFill dpi="0" rotWithShape="1">
            <a:blip r:embed="rId5" cstate="email">
              <a:extLst>
                <a:ext uri="{28A0092B-C50C-407E-A947-70E740481C1C}">
                  <a14:useLocalDpi xmlns:a14="http://schemas.microsoft.com/office/drawing/2010/main"/>
                </a:ext>
              </a:extLst>
            </a:blip>
            <a:srcRect/>
            <a:tile tx="0" ty="0" sx="60000" sy="60000" flip="none" algn="tl"/>
          </a:blipFill>
          <a:ln w="12700">
            <a:miter lim="400000"/>
          </a:ln>
          <a:effectLst>
            <a:outerShdw blurRad="254000" dist="127000" dir="5400000" rotWithShape="0">
              <a:srgbClr val="000000">
                <a:alpha val="20000"/>
              </a:srgbClr>
            </a:outerShdw>
          </a:effectLst>
        </p:spPr>
        <p:txBody>
          <a:bodyPr lIns="50800" tIns="50800" rIns="50800" bIns="50800" anchor="ctr"/>
          <a:lstStyle/>
          <a:p>
            <a:pPr>
              <a:defRPr sz="3200">
                <a:solidFill>
                  <a:srgbClr val="FFFFFF"/>
                </a:solidFill>
              </a:defRPr>
            </a:pPr>
            <a:endParaRPr/>
          </a:p>
        </p:txBody>
      </p:sp>
      <p:sp>
        <p:nvSpPr>
          <p:cNvPr id="2946" name="Shape 2946"/>
          <p:cNvSpPr/>
          <p:nvPr/>
        </p:nvSpPr>
        <p:spPr>
          <a:xfrm>
            <a:off x="7454301" y="4380583"/>
            <a:ext cx="3286284" cy="5843836"/>
          </a:xfrm>
          <a:prstGeom prst="rect">
            <a:avLst/>
          </a:prstGeom>
          <a:blipFill dpi="0" rotWithShape="1">
            <a:blip r:embed="rId6" cstate="email">
              <a:extLst>
                <a:ext uri="{28A0092B-C50C-407E-A947-70E740481C1C}">
                  <a14:useLocalDpi xmlns:a14="http://schemas.microsoft.com/office/drawing/2010/main"/>
                </a:ext>
              </a:extLst>
            </a:blip>
            <a:srcRect/>
            <a:tile tx="0" ty="0" sx="60000" sy="60000" flip="none" algn="tl"/>
          </a:blipFill>
          <a:ln w="12700">
            <a:miter lim="400000"/>
          </a:ln>
          <a:effectLst>
            <a:outerShdw blurRad="254000" dist="127000" dir="5400000" rotWithShape="0">
              <a:srgbClr val="000000">
                <a:alpha val="20000"/>
              </a:srgbClr>
            </a:outerShdw>
          </a:effectLst>
        </p:spPr>
        <p:txBody>
          <a:bodyPr lIns="50800" tIns="50800" rIns="50800" bIns="50800" anchor="ctr"/>
          <a:lstStyle/>
          <a:p>
            <a:pPr>
              <a:defRPr sz="3200">
                <a:solidFill>
                  <a:srgbClr val="FFFFFF"/>
                </a:solidFill>
              </a:defRPr>
            </a:pPr>
            <a:endParaRPr/>
          </a:p>
        </p:txBody>
      </p:sp>
      <p:sp>
        <p:nvSpPr>
          <p:cNvPr id="2947" name="Shape 2947"/>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48" name="Shape 2948"/>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49" name="Shape 2949"/>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50" name="Shape 2950"/>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51" name="Shape 2951"/>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52" name="Shape 2952"/>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53" name="Shape 2953"/>
          <p:cNvSpPr/>
          <p:nvPr/>
        </p:nvSpPr>
        <p:spPr>
          <a:xfrm>
            <a:off x="15189200" y="10566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54" name="Shape 2954"/>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55" name="Shape 2955"/>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pic>
        <p:nvPicPr>
          <p:cNvPr id="2956" name="Apple iPhone 6s Silver.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725" y="1659067"/>
            <a:ext cx="5031412" cy="10397866"/>
          </a:xfrm>
          <a:prstGeom prst="rect">
            <a:avLst/>
          </a:prstGeom>
          <a:ln w="12700">
            <a:miter lim="400000"/>
          </a:ln>
        </p:spPr>
      </p:pic>
      <p:sp>
        <p:nvSpPr>
          <p:cNvPr id="2957" name="Shape 2957"/>
          <p:cNvSpPr/>
          <p:nvPr/>
        </p:nvSpPr>
        <p:spPr>
          <a:xfrm>
            <a:off x="10293019" y="2972727"/>
            <a:ext cx="4334825" cy="7714947"/>
          </a:xfrm>
          <a:prstGeom prst="rect">
            <a:avLst/>
          </a:prstGeom>
          <a:blipFill dpi="0" rotWithShape="1">
            <a:blip r:embed="rId8" cstate="email">
              <a:extLst>
                <a:ext uri="{28A0092B-C50C-407E-A947-70E740481C1C}">
                  <a14:useLocalDpi xmlns:a14="http://schemas.microsoft.com/office/drawing/2010/main"/>
                </a:ext>
              </a:extLst>
            </a:blip>
            <a:srcRect/>
            <a:tile tx="0" ty="0" sx="60000" sy="60000" flip="none" algn="tl"/>
          </a:blipFill>
          <a:ln w="12700">
            <a:miter lim="400000"/>
          </a:ln>
        </p:spPr>
        <p:txBody>
          <a:bodyPr lIns="50800" tIns="50800" rIns="50800" bIns="50800" anchor="ctr"/>
          <a:lstStyle/>
          <a:p>
            <a:pPr>
              <a:defRPr sz="3200">
                <a:solidFill>
                  <a:srgbClr val="FFFFFF"/>
                </a:solidFill>
              </a:defRPr>
            </a:pPr>
            <a:endParaRPr/>
          </a:p>
        </p:txBody>
      </p:sp>
      <p:sp>
        <p:nvSpPr>
          <p:cNvPr id="2958" name="Shape 2958"/>
          <p:cNvSpPr/>
          <p:nvPr/>
        </p:nvSpPr>
        <p:spPr>
          <a:xfrm>
            <a:off x="10325725" y="5926454"/>
            <a:ext cx="4334826" cy="18630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2959" name="Shape 295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lipse 20"/>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62" name="Shape 2962"/>
          <p:cNvSpPr/>
          <p:nvPr/>
        </p:nvSpPr>
        <p:spPr>
          <a:xfrm>
            <a:off x="1419004" y="4620597"/>
            <a:ext cx="2974359" cy="5279140"/>
          </a:xfrm>
          <a:prstGeom prst="rect">
            <a:avLst/>
          </a:prstGeom>
          <a:blipFill>
            <a:blip r:embed="rId2"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pic>
        <p:nvPicPr>
          <p:cNvPr id="2963" name="Apple iPhone 5c Whit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8686" y="3516457"/>
            <a:ext cx="3556895" cy="7563619"/>
          </a:xfrm>
          <a:prstGeom prst="rect">
            <a:avLst/>
          </a:prstGeom>
          <a:ln w="12700">
            <a:miter lim="400000"/>
          </a:ln>
        </p:spPr>
      </p:pic>
      <p:sp>
        <p:nvSpPr>
          <p:cNvPr id="2964" name="Shape 2964"/>
          <p:cNvSpPr/>
          <p:nvPr/>
        </p:nvSpPr>
        <p:spPr>
          <a:xfrm>
            <a:off x="-489398" y="4151982"/>
            <a:ext cx="3556896" cy="6344283"/>
          </a:xfrm>
          <a:prstGeom prst="rect">
            <a:avLst/>
          </a:prstGeom>
          <a:blipFill>
            <a:blip r:embed="rId4"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965" name="Shape 2965"/>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66" name="Shape 2966"/>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67" name="Shape 2967"/>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68" name="Shape 2968"/>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69" name="Shape 2969"/>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70" name="Shape 2970"/>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71" name="Shape 2971"/>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72" name="Shape 2972"/>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73" name="Shape 2973"/>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974" name="Shape 2974"/>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79" name="Shape 297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2975" name="Shape 2975"/>
          <p:cNvSpPr>
            <a:spLocks noGrp="1"/>
          </p:cNvSpPr>
          <p:nvPr>
            <p:ph type="body" sz="quarter" idx="4294967295"/>
          </p:nvPr>
        </p:nvSpPr>
        <p:spPr>
          <a:xfrm>
            <a:off x="0" y="4105275"/>
            <a:ext cx="1049338" cy="679450"/>
          </a:xfrm>
          <a:prstGeom prst="rect">
            <a:avLst/>
          </a:prstGeom>
        </p:spPr>
        <p:txBody>
          <a:bodyPr>
            <a:normAutofit fontScale="77500" lnSpcReduction="20000"/>
          </a:bodyPr>
          <a:lstStyle>
            <a:lvl1pPr>
              <a:defRPr sz="2800">
                <a:solidFill>
                  <a:srgbClr val="343941"/>
                </a:solidFill>
              </a:defRPr>
            </a:lvl1pPr>
          </a:lstStyle>
          <a:p>
            <a:r>
              <a:t>ME</a:t>
            </a:r>
          </a:p>
        </p:txBody>
      </p:sp>
      <p:sp>
        <p:nvSpPr>
          <p:cNvPr id="2976" name="Shape 2976"/>
          <p:cNvSpPr/>
          <p:nvPr/>
        </p:nvSpPr>
        <p:spPr>
          <a:xfrm>
            <a:off x="6824275" y="3360420"/>
            <a:ext cx="11623596" cy="76047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defRPr sz="18000">
                <a:solidFill>
                  <a:srgbClr val="343941"/>
                </a:solidFill>
                <a:latin typeface="+mj-lt"/>
                <a:ea typeface="+mj-ea"/>
                <a:cs typeface="+mj-cs"/>
                <a:sym typeface="Work Sans"/>
              </a:defRPr>
            </a:pPr>
            <a:r>
              <a:t>CIMA </a:t>
            </a:r>
          </a:p>
          <a:p>
            <a:pPr algn="l">
              <a:lnSpc>
                <a:spcPct val="90000"/>
              </a:lnSpc>
              <a:defRPr sz="18000">
                <a:solidFill>
                  <a:srgbClr val="343941"/>
                </a:solidFill>
                <a:latin typeface="+mj-lt"/>
                <a:ea typeface="+mj-ea"/>
                <a:cs typeface="+mj-cs"/>
                <a:sym typeface="Work Sans"/>
              </a:defRPr>
            </a:pPr>
            <a:r>
              <a:t>SLIDES</a:t>
            </a:r>
          </a:p>
          <a:p>
            <a:pPr algn="l">
              <a:lnSpc>
                <a:spcPct val="90000"/>
              </a:lnSpc>
              <a:defRPr sz="18000">
                <a:solidFill>
                  <a:srgbClr val="343941"/>
                </a:solidFill>
                <a:latin typeface="+mj-lt"/>
                <a:ea typeface="+mj-ea"/>
                <a:cs typeface="+mj-cs"/>
                <a:sym typeface="Work Sans"/>
              </a:defRPr>
            </a:pPr>
            <a:r>
              <a:t>KEYNOTE.</a:t>
            </a:r>
          </a:p>
        </p:txBody>
      </p:sp>
      <p:sp>
        <p:nvSpPr>
          <p:cNvPr id="2977" name="Shape 2977"/>
          <p:cNvSpPr/>
          <p:nvPr/>
        </p:nvSpPr>
        <p:spPr>
          <a:xfrm>
            <a:off x="18751103" y="9555947"/>
            <a:ext cx="1320801" cy="406401"/>
          </a:xfrm>
          <a:prstGeom prst="rect">
            <a:avLst/>
          </a:prstGeom>
          <a:solidFill>
            <a:srgbClr val="4385F6"/>
          </a:solidFill>
          <a:ln w="12700">
            <a:miter lim="400000"/>
          </a:ln>
        </p:spPr>
        <p:txBody>
          <a:bodyPr lIns="50800" tIns="50800" rIns="50800" bIns="50800" anchor="ctr"/>
          <a:lstStyle/>
          <a:p>
            <a:pPr>
              <a:defRPr sz="3200">
                <a:solidFill>
                  <a:srgbClr val="343941"/>
                </a:solidFill>
              </a:defRPr>
            </a:pPr>
            <a:endParaRPr/>
          </a:p>
        </p:txBody>
      </p:sp>
      <p:pic>
        <p:nvPicPr>
          <p:cNvPr id="2978" name="Apple iPhone 5c Yellow.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7930" y="2853728"/>
            <a:ext cx="4255860" cy="904994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Ellipse 14"/>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48" name="Shape 2448"/>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9" name="Shape 2449"/>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50" name="Shape 2450"/>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51" name="Shape 2451"/>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52" name="Shape 2452"/>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53" name="Shape 2453"/>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54" name="Shape 2454"/>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55" name="Shape 2455"/>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56" name="Shape 2456"/>
          <p:cNvSpPr/>
          <p:nvPr/>
        </p:nvSpPr>
        <p:spPr>
          <a:xfrm>
            <a:off x="9946620" y="4108062"/>
            <a:ext cx="4385375" cy="5165439"/>
          </a:xfrm>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3"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3"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6"/>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2"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a:solidFill>
            <a:srgbClr val="59D2B0"/>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57" name="Shape 2457"/>
          <p:cNvSpPr>
            <a:spLocks noGrp="1"/>
          </p:cNvSpPr>
          <p:nvPr>
            <p:ph type="body" sz="quarter" idx="1"/>
          </p:nvPr>
        </p:nvSpPr>
        <p:spPr>
          <a:xfrm>
            <a:off x="9761884" y="9290050"/>
            <a:ext cx="4733232" cy="1587500"/>
          </a:xfrm>
          <a:prstGeom prst="rect">
            <a:avLst/>
          </a:prstGeom>
        </p:spPr>
        <p:txBody>
          <a:bodyPr/>
          <a:lstStyle>
            <a:lvl1pPr>
              <a:defRPr sz="2800">
                <a:solidFill>
                  <a:srgbClr val="343941"/>
                </a:solidFill>
              </a:defRPr>
            </a:lvl1pPr>
          </a:lstStyle>
          <a:p>
            <a:r>
              <a:t>A Powerfull Creative Slide Presentation</a:t>
            </a:r>
          </a:p>
        </p:txBody>
      </p:sp>
      <p:sp>
        <p:nvSpPr>
          <p:cNvPr id="2459" name="Shape 2459"/>
          <p:cNvSpPr/>
          <p:nvPr/>
        </p:nvSpPr>
        <p:spPr>
          <a:xfrm>
            <a:off x="11614270" y="5982478"/>
            <a:ext cx="1050074" cy="1219117"/>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0" name="Shape 2460"/>
          <p:cNvSpPr>
            <a:spLocks noGrp="1"/>
          </p:cNvSpPr>
          <p:nvPr>
            <p:ph type="sldNum" sz="quarter" idx="2"/>
          </p:nvPr>
        </p:nvSpPr>
        <p:spPr>
          <a:xfrm>
            <a:off x="12074601" y="13062649"/>
            <a:ext cx="234798"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grpSp>
        <p:nvGrpSpPr>
          <p:cNvPr id="16" name="Group 4525"/>
          <p:cNvGrpSpPr/>
          <p:nvPr/>
        </p:nvGrpSpPr>
        <p:grpSpPr>
          <a:xfrm>
            <a:off x="-44052" y="-2471"/>
            <a:ext cx="24472103" cy="13720942"/>
            <a:chOff x="0" y="0"/>
            <a:chExt cx="24472101" cy="13720940"/>
          </a:xfrm>
        </p:grpSpPr>
        <p:sp>
          <p:nvSpPr>
            <p:cNvPr id="17" name="Shape 4522"/>
            <p:cNvSpPr/>
            <p:nvPr/>
          </p:nvSpPr>
          <p:spPr>
            <a:xfrm>
              <a:off x="475423" y="417313"/>
              <a:ext cx="23521258" cy="12805878"/>
            </a:xfrm>
            <a:prstGeom prst="rect">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18" name="Shape 4523"/>
            <p:cNvSpPr/>
            <p:nvPr/>
          </p:nvSpPr>
          <p:spPr>
            <a:xfrm>
              <a:off x="0" y="6824860"/>
              <a:ext cx="24472103" cy="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sp>
          <p:nvSpPr>
            <p:cNvPr id="19" name="Shape 4524"/>
            <p:cNvSpPr/>
            <p:nvPr/>
          </p:nvSpPr>
          <p:spPr>
            <a:xfrm flipV="1">
              <a:off x="12236051" y="0"/>
              <a:ext cx="1" cy="1372094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Ellipse 27"/>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82" name="Shape 2982"/>
          <p:cNvSpPr/>
          <p:nvPr/>
        </p:nvSpPr>
        <p:spPr>
          <a:xfrm>
            <a:off x="17595400" y="4658697"/>
            <a:ext cx="2974358" cy="5279140"/>
          </a:xfrm>
          <a:prstGeom prst="rect">
            <a:avLst/>
          </a:prstGeom>
          <a:blipFill>
            <a:blip r:embed="rId2"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pic>
        <p:nvPicPr>
          <p:cNvPr id="2983" name="Apple iPhone 5c Whit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85082" y="3554557"/>
            <a:ext cx="3556896" cy="7563619"/>
          </a:xfrm>
          <a:prstGeom prst="rect">
            <a:avLst/>
          </a:prstGeom>
          <a:ln w="12700">
            <a:miter lim="400000"/>
          </a:ln>
        </p:spPr>
      </p:pic>
      <p:sp>
        <p:nvSpPr>
          <p:cNvPr id="2984" name="Shape 2984"/>
          <p:cNvSpPr/>
          <p:nvPr/>
        </p:nvSpPr>
        <p:spPr>
          <a:xfrm>
            <a:off x="15686999" y="4190082"/>
            <a:ext cx="3556895" cy="6344283"/>
          </a:xfrm>
          <a:prstGeom prst="rect">
            <a:avLst/>
          </a:prstGeom>
          <a:blipFill>
            <a:blip r:embed="rId4"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2985" name="Shape 2985"/>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86" name="Shape 2986"/>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87" name="Shape 2987"/>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88" name="Shape 2988"/>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89" name="Shape 2989"/>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90" name="Shape 2990"/>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91" name="Shape 2991"/>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92" name="Shape 2992"/>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93" name="Shape 2993"/>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2994" name="Shape 2994"/>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995" name="Apple iPhone 5c Yellow.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18466" y="2891828"/>
            <a:ext cx="4255860" cy="9049944"/>
          </a:xfrm>
          <a:prstGeom prst="rect">
            <a:avLst/>
          </a:prstGeom>
          <a:ln w="12700">
            <a:miter lim="400000"/>
          </a:ln>
        </p:spPr>
      </p:pic>
      <p:sp>
        <p:nvSpPr>
          <p:cNvPr id="2996" name="Shape 2996"/>
          <p:cNvSpPr/>
          <p:nvPr/>
        </p:nvSpPr>
        <p:spPr>
          <a:xfrm>
            <a:off x="1329939" y="58223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997" name="Shape 2997"/>
          <p:cNvSpPr/>
          <p:nvPr/>
        </p:nvSpPr>
        <p:spPr>
          <a:xfrm>
            <a:off x="1329939" y="3000568"/>
            <a:ext cx="10205096" cy="189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2000">
                <a:solidFill>
                  <a:srgbClr val="343941"/>
                </a:solidFill>
                <a:latin typeface="+mj-lt"/>
                <a:ea typeface="+mj-ea"/>
                <a:cs typeface="+mj-cs"/>
                <a:sym typeface="Work Sans"/>
              </a:defRPr>
            </a:lvl1pPr>
          </a:lstStyle>
          <a:p>
            <a:r>
              <a:t>CIMA SLIDES</a:t>
            </a:r>
          </a:p>
        </p:txBody>
      </p:sp>
      <p:sp>
        <p:nvSpPr>
          <p:cNvPr id="2998" name="Shape 2998"/>
          <p:cNvSpPr/>
          <p:nvPr/>
        </p:nvSpPr>
        <p:spPr>
          <a:xfrm>
            <a:off x="3210091" y="5682681"/>
            <a:ext cx="8307939"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2999" name="Shape 2999"/>
          <p:cNvSpPr/>
          <p:nvPr/>
        </p:nvSpPr>
        <p:spPr>
          <a:xfrm>
            <a:off x="1742678" y="59938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1</a:t>
            </a:r>
          </a:p>
        </p:txBody>
      </p:sp>
      <p:sp>
        <p:nvSpPr>
          <p:cNvPr id="3000" name="Shape 3000"/>
          <p:cNvSpPr/>
          <p:nvPr/>
        </p:nvSpPr>
        <p:spPr>
          <a:xfrm>
            <a:off x="1329939" y="82353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001" name="Shape 3001"/>
          <p:cNvSpPr/>
          <p:nvPr/>
        </p:nvSpPr>
        <p:spPr>
          <a:xfrm>
            <a:off x="3210091" y="8095681"/>
            <a:ext cx="8307939"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3002" name="Shape 3002"/>
          <p:cNvSpPr/>
          <p:nvPr/>
        </p:nvSpPr>
        <p:spPr>
          <a:xfrm>
            <a:off x="1717278" y="84068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2</a:t>
            </a:r>
          </a:p>
        </p:txBody>
      </p:sp>
      <p:sp>
        <p:nvSpPr>
          <p:cNvPr id="3003" name="Shape 3003"/>
          <p:cNvSpPr/>
          <p:nvPr/>
        </p:nvSpPr>
        <p:spPr>
          <a:xfrm>
            <a:off x="1329939" y="107753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004" name="Shape 3004"/>
          <p:cNvSpPr/>
          <p:nvPr/>
        </p:nvSpPr>
        <p:spPr>
          <a:xfrm>
            <a:off x="3210091" y="10635681"/>
            <a:ext cx="8307939"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3005" name="Shape 3005"/>
          <p:cNvSpPr/>
          <p:nvPr/>
        </p:nvSpPr>
        <p:spPr>
          <a:xfrm>
            <a:off x="1679178" y="109468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3</a:t>
            </a:r>
          </a:p>
        </p:txBody>
      </p:sp>
      <p:sp>
        <p:nvSpPr>
          <p:cNvPr id="3006" name="Shape 300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llipse 23"/>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09" name="Shape 3009"/>
          <p:cNvSpPr/>
          <p:nvPr/>
        </p:nvSpPr>
        <p:spPr>
          <a:xfrm>
            <a:off x="1206500" y="1968500"/>
            <a:ext cx="4746609" cy="8056172"/>
          </a:xfrm>
          <a:prstGeom prst="rect">
            <a:avLst/>
          </a:prstGeom>
          <a:blipFill>
            <a:blip r:embed="rId2"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3010" name="Shape 3010"/>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1" name="Shape 3011"/>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2" name="Shape 3012"/>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3" name="Shape 3013"/>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4" name="Shape 3014"/>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5" name="Shape 3015"/>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6" name="Shape 3016"/>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7" name="Shape 3017"/>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8" name="Shape 3018"/>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3019" name="Shape 3019"/>
          <p:cNvSpPr/>
          <p:nvPr/>
        </p:nvSpPr>
        <p:spPr>
          <a:xfrm>
            <a:off x="1681914" y="8927664"/>
            <a:ext cx="8935125"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4000">
                <a:solidFill>
                  <a:srgbClr val="343941"/>
                </a:solidFill>
                <a:latin typeface="+mj-lt"/>
                <a:ea typeface="+mj-ea"/>
                <a:cs typeface="+mj-cs"/>
                <a:sym typeface="Work Sans"/>
              </a:defRPr>
            </a:lvl1pPr>
          </a:lstStyle>
          <a:p>
            <a:r>
              <a:t>KEYNOTE</a:t>
            </a:r>
          </a:p>
        </p:txBody>
      </p:sp>
      <p:sp>
        <p:nvSpPr>
          <p:cNvPr id="3020" name="Shape 3020"/>
          <p:cNvSpPr/>
          <p:nvPr/>
        </p:nvSpPr>
        <p:spPr>
          <a:xfrm>
            <a:off x="18221662" y="6648449"/>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3021" name="Shape 3021"/>
          <p:cNvSpPr/>
          <p:nvPr/>
        </p:nvSpPr>
        <p:spPr>
          <a:xfrm>
            <a:off x="11921984" y="6614036"/>
            <a:ext cx="5898476" cy="4318987"/>
          </a:xfrm>
          <a:prstGeom prst="rect">
            <a:avLst/>
          </a:prstGeom>
          <a:blipFill>
            <a:blip r:embed="rId3"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3022" name="Shape 3022"/>
          <p:cNvSpPr/>
          <p:nvPr/>
        </p:nvSpPr>
        <p:spPr>
          <a:xfrm>
            <a:off x="1828923" y="11125200"/>
            <a:ext cx="8641107"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A Powerful Creative Slide Presentation made agencies and professionals.</a:t>
            </a:r>
          </a:p>
        </p:txBody>
      </p:sp>
      <p:sp>
        <p:nvSpPr>
          <p:cNvPr id="3023" name="Shape 3023"/>
          <p:cNvSpPr/>
          <p:nvPr/>
        </p:nvSpPr>
        <p:spPr>
          <a:xfrm>
            <a:off x="13619858" y="9672623"/>
            <a:ext cx="8935125"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4000">
                <a:solidFill>
                  <a:srgbClr val="343941"/>
                </a:solidFill>
                <a:latin typeface="+mj-lt"/>
                <a:ea typeface="+mj-ea"/>
                <a:cs typeface="+mj-cs"/>
                <a:sym typeface="Work Sans"/>
              </a:defRPr>
            </a:lvl1pPr>
          </a:lstStyle>
          <a:p>
            <a:r>
              <a:t>CREATIVE</a:t>
            </a:r>
          </a:p>
        </p:txBody>
      </p:sp>
      <p:sp>
        <p:nvSpPr>
          <p:cNvPr id="3024" name="Shape 3024"/>
          <p:cNvSpPr/>
          <p:nvPr/>
        </p:nvSpPr>
        <p:spPr>
          <a:xfrm>
            <a:off x="13800449" y="11717759"/>
            <a:ext cx="6835199"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Inspire people with this awesome creative presentation</a:t>
            </a:r>
          </a:p>
        </p:txBody>
      </p:sp>
      <p:sp>
        <p:nvSpPr>
          <p:cNvPr id="3025" name="Shape 3025"/>
          <p:cNvSpPr/>
          <p:nvPr/>
        </p:nvSpPr>
        <p:spPr>
          <a:xfrm>
            <a:off x="8749967" y="1210513"/>
            <a:ext cx="7363162" cy="3707410"/>
          </a:xfrm>
          <a:prstGeom prst="rect">
            <a:avLst/>
          </a:prstGeom>
          <a:blipFill>
            <a:blip r:embed="rId4" cstate="email">
              <a:extLst>
                <a:ext uri="{28A0092B-C50C-407E-A947-70E740481C1C}">
                  <a14:useLocalDpi xmlns:a14="http://schemas.microsoft.com/office/drawing/2010/main"/>
                </a:ext>
              </a:extLst>
            </a:blip>
            <a:stretch>
              <a:fillRect/>
            </a:stretch>
          </a:blipFill>
          <a:ln w="12700">
            <a:miter lim="400000"/>
          </a:ln>
        </p:spPr>
        <p:txBody>
          <a:bodyPr lIns="50800" tIns="50800" rIns="50800" bIns="50800" anchor="ctr"/>
          <a:lstStyle/>
          <a:p>
            <a:pPr>
              <a:defRPr sz="3200">
                <a:solidFill>
                  <a:srgbClr val="FFFFFF"/>
                </a:solidFill>
              </a:defRPr>
            </a:pPr>
            <a:endParaRPr/>
          </a:p>
        </p:txBody>
      </p:sp>
      <p:sp>
        <p:nvSpPr>
          <p:cNvPr id="3026" name="Shape 3026"/>
          <p:cNvSpPr/>
          <p:nvPr/>
        </p:nvSpPr>
        <p:spPr>
          <a:xfrm>
            <a:off x="13262926" y="980972"/>
            <a:ext cx="8935126"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4000">
                <a:solidFill>
                  <a:srgbClr val="343941"/>
                </a:solidFill>
                <a:latin typeface="+mj-lt"/>
                <a:ea typeface="+mj-ea"/>
                <a:cs typeface="+mj-cs"/>
                <a:sym typeface="Work Sans"/>
              </a:defRPr>
            </a:lvl1pPr>
          </a:lstStyle>
          <a:p>
            <a:r>
              <a:t>ALL NEED</a:t>
            </a:r>
          </a:p>
        </p:txBody>
      </p:sp>
      <p:sp>
        <p:nvSpPr>
          <p:cNvPr id="3027" name="Shape 3027"/>
          <p:cNvSpPr/>
          <p:nvPr/>
        </p:nvSpPr>
        <p:spPr>
          <a:xfrm>
            <a:off x="16407409" y="3168649"/>
            <a:ext cx="5209698"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Show your work, send a pitch to investors or just inspire people.</a:t>
            </a:r>
          </a:p>
        </p:txBody>
      </p:sp>
      <p:sp>
        <p:nvSpPr>
          <p:cNvPr id="3028" name="Shape 3028"/>
          <p:cNvSpPr/>
          <p:nvPr/>
        </p:nvSpPr>
        <p:spPr>
          <a:xfrm>
            <a:off x="20844592" y="2394539"/>
            <a:ext cx="8214176" cy="9536522"/>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59D2B0">
              <a:alpha val="8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29" name="Shape 30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llipse 19"/>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32" name="Shape 3032"/>
          <p:cNvSpPr/>
          <p:nvPr/>
        </p:nvSpPr>
        <p:spPr>
          <a:xfrm>
            <a:off x="7321236" y="5180020"/>
            <a:ext cx="9710547" cy="1831960"/>
          </a:xfrm>
          <a:prstGeom prst="rect">
            <a:avLst/>
          </a:prstGeom>
          <a:solidFill>
            <a:srgbClr val="4385F6"/>
          </a:solidFill>
          <a:ln w="12700">
            <a:miter lim="400000"/>
          </a:ln>
        </p:spPr>
        <p:txBody>
          <a:bodyPr lIns="50800" tIns="50800" rIns="50800" bIns="50800" anchor="ctr"/>
          <a:lstStyle/>
          <a:p>
            <a:pPr>
              <a:defRPr sz="3200">
                <a:solidFill>
                  <a:srgbClr val="4385F6"/>
                </a:solidFill>
              </a:defRPr>
            </a:pPr>
            <a:endParaRPr/>
          </a:p>
        </p:txBody>
      </p:sp>
      <p:sp>
        <p:nvSpPr>
          <p:cNvPr id="3033" name="Shape 3033"/>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34" name="Shape 3034"/>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35" name="Shape 3035"/>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36" name="Shape 3036"/>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37" name="Shape 3037"/>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38" name="Shape 3038"/>
          <p:cNvSpPr/>
          <p:nvPr/>
        </p:nvSpPr>
        <p:spPr>
          <a:xfrm>
            <a:off x="7886700" y="7340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39" name="Shape 3039"/>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40" name="Shape 3040"/>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41" name="Shape 3041"/>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3042" name="Shape 3042"/>
          <p:cNvSpPr/>
          <p:nvPr/>
        </p:nvSpPr>
        <p:spPr>
          <a:xfrm>
            <a:off x="7869502" y="1809750"/>
            <a:ext cx="8644997" cy="814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54000">
                <a:solidFill>
                  <a:srgbClr val="343941"/>
                </a:solidFill>
                <a:latin typeface="+mj-lt"/>
                <a:ea typeface="+mj-ea"/>
                <a:cs typeface="+mj-cs"/>
                <a:sym typeface="Work Sans"/>
              </a:defRPr>
            </a:lvl1pPr>
          </a:lstStyle>
          <a:p>
            <a:r>
              <a:t>50</a:t>
            </a:r>
          </a:p>
        </p:txBody>
      </p:sp>
      <p:sp>
        <p:nvSpPr>
          <p:cNvPr id="3043" name="Shape 3043"/>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44" name="Shape 3044"/>
          <p:cNvSpPr/>
          <p:nvPr/>
        </p:nvSpPr>
        <p:spPr>
          <a:xfrm>
            <a:off x="18221662" y="6648449"/>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3045" name="Shape 3045"/>
          <p:cNvSpPr/>
          <p:nvPr/>
        </p:nvSpPr>
        <p:spPr>
          <a:xfrm>
            <a:off x="1627319" y="9245599"/>
            <a:ext cx="5522433"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5E7582"/>
                </a:solidFill>
                <a:latin typeface="Open Sans Bold"/>
                <a:ea typeface="Open Sans Bold"/>
                <a:cs typeface="Open Sans Bold"/>
                <a:sym typeface="Open Sans Bold"/>
              </a:defRPr>
            </a:lvl1pPr>
          </a:lstStyle>
          <a:p>
            <a:r>
              <a:t>Excepteur sint occaecat cupidatat non proident, sunt in culpa qui officia deserunt mollit anim id est laborum.</a:t>
            </a:r>
          </a:p>
        </p:txBody>
      </p:sp>
      <p:sp>
        <p:nvSpPr>
          <p:cNvPr id="3046" name="Shape 3046"/>
          <p:cNvSpPr/>
          <p:nvPr/>
        </p:nvSpPr>
        <p:spPr>
          <a:xfrm>
            <a:off x="9148823" y="9245599"/>
            <a:ext cx="5522434"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5E7582"/>
                </a:solidFill>
                <a:latin typeface="Open Sans Bold"/>
                <a:ea typeface="Open Sans Bold"/>
                <a:cs typeface="Open Sans Bold"/>
                <a:sym typeface="Open Sans Bold"/>
              </a:defRPr>
            </a:lvl1pPr>
          </a:lstStyle>
          <a:p>
            <a:r>
              <a:t>Excepteur sint occaecat cupidatat non proident, sunt in culpa qui officia deserunt mollit anim id est laborum.</a:t>
            </a:r>
          </a:p>
        </p:txBody>
      </p:sp>
      <p:sp>
        <p:nvSpPr>
          <p:cNvPr id="3047" name="Shape 3047"/>
          <p:cNvSpPr/>
          <p:nvPr/>
        </p:nvSpPr>
        <p:spPr>
          <a:xfrm>
            <a:off x="16670328" y="9245599"/>
            <a:ext cx="5522433"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5E7582"/>
                </a:solidFill>
                <a:latin typeface="Open Sans Bold"/>
                <a:ea typeface="Open Sans Bold"/>
                <a:cs typeface="Open Sans Bold"/>
                <a:sym typeface="Open Sans Bold"/>
              </a:defRPr>
            </a:lvl1pPr>
          </a:lstStyle>
          <a:p>
            <a:r>
              <a:t>Excepteur sint occaecat cupidatat non proident, sunt in culpa qui officia deserunt mollit anim id est laborum.</a:t>
            </a:r>
          </a:p>
        </p:txBody>
      </p:sp>
      <p:sp>
        <p:nvSpPr>
          <p:cNvPr id="3048" name="Shape 30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llipse 17"/>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51" name="Shape 3051"/>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52" name="Shape 3052"/>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53" name="Shape 3053"/>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54" name="Shape 3054"/>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55" name="Shape 3055"/>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56" name="Shape 3056"/>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57" name="Shape 3057"/>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58" name="Shape 3058"/>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59" name="Shape 3059"/>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0" name="Shape 3060"/>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3061" name="Shape 3061"/>
          <p:cNvSpPr/>
          <p:nvPr/>
        </p:nvSpPr>
        <p:spPr>
          <a:xfrm>
            <a:off x="1495039" y="2873568"/>
            <a:ext cx="6835528" cy="189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2000">
                <a:solidFill>
                  <a:srgbClr val="343941"/>
                </a:solidFill>
                <a:latin typeface="+mj-lt"/>
                <a:ea typeface="+mj-ea"/>
                <a:cs typeface="+mj-cs"/>
                <a:sym typeface="Work Sans"/>
              </a:defRPr>
            </a:lvl1pPr>
          </a:lstStyle>
          <a:p>
            <a:r>
              <a:t>CIMA</a:t>
            </a:r>
          </a:p>
        </p:txBody>
      </p:sp>
      <p:sp>
        <p:nvSpPr>
          <p:cNvPr id="3062" name="Shape 3062"/>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3" name="Shape 3063"/>
          <p:cNvSpPr/>
          <p:nvPr/>
        </p:nvSpPr>
        <p:spPr>
          <a:xfrm>
            <a:off x="1495039" y="5329545"/>
            <a:ext cx="9045279" cy="734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3064" name="Shape 3064"/>
          <p:cNvSpPr/>
          <p:nvPr/>
        </p:nvSpPr>
        <p:spPr>
          <a:xfrm>
            <a:off x="13000973" y="3379265"/>
            <a:ext cx="9045279"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voluptatem accusantium doloremque laudantium, totam rem aperiam, eaque ipsa quae ab illo inventore veritatis et quasi architecto beatae vitae dicta sunt explicabo. </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Nemo enim ipsam voluptatem quia voluptas sit aspernatur aut odit aut fugit, sed quia consequuntur magni dolores eos qui ratione voluptatem sequi nesciunt. Neque porro quisquam est, qui dolorem ipsum quia dolor sit amet, consectetur, adipisci velit. </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Sed quia non numquam eius modi tempora incidunt ut labore et dolore magnam.</a:t>
            </a:r>
          </a:p>
          <a:p>
            <a:pPr algn="l">
              <a:defRPr sz="2800">
                <a:solidFill>
                  <a:srgbClr val="5E7582"/>
                </a:solidFill>
                <a:latin typeface="Open Sans Bold"/>
                <a:ea typeface="Open Sans Bold"/>
                <a:cs typeface="Open Sans Bold"/>
                <a:sym typeface="Open Sans Bold"/>
              </a:defRPr>
            </a:pPr>
            <a:r>
              <a:t>Nemo enim ipsam voluptatem quia voluptas sit aspernatur aut odit aut fugit, sed quia consequuntur magni dolores eos qui ratione voluptatem sequi nesciunt. Neque porro quisquam est.</a:t>
            </a:r>
          </a:p>
        </p:txBody>
      </p:sp>
      <p:sp>
        <p:nvSpPr>
          <p:cNvPr id="3065" name="Shape 30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llipse 19"/>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68" name="Shape 3068"/>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9" name="Shape 3069"/>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70" name="Shape 3070"/>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71" name="Shape 3071"/>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72" name="Shape 3072"/>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73" name="Shape 3073"/>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74" name="Shape 3074"/>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75" name="Shape 3075"/>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76" name="Shape 3076"/>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77" name="Shape 3077"/>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3078" name="Shape 3078"/>
          <p:cNvSpPr/>
          <p:nvPr/>
        </p:nvSpPr>
        <p:spPr>
          <a:xfrm>
            <a:off x="1495039" y="3254568"/>
            <a:ext cx="6835528" cy="189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2000">
                <a:solidFill>
                  <a:srgbClr val="343941"/>
                </a:solidFill>
                <a:latin typeface="+mj-lt"/>
                <a:ea typeface="+mj-ea"/>
                <a:cs typeface="+mj-cs"/>
                <a:sym typeface="Work Sans"/>
              </a:defRPr>
            </a:lvl1pPr>
          </a:lstStyle>
          <a:p>
            <a:r>
              <a:t>CIMA</a:t>
            </a:r>
          </a:p>
        </p:txBody>
      </p:sp>
      <p:sp>
        <p:nvSpPr>
          <p:cNvPr id="3079" name="Shape 3079"/>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0" name="Shape 3080"/>
          <p:cNvSpPr/>
          <p:nvPr/>
        </p:nvSpPr>
        <p:spPr>
          <a:xfrm>
            <a:off x="18221662" y="6648449"/>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3081" name="Shape 3081"/>
          <p:cNvSpPr/>
          <p:nvPr/>
        </p:nvSpPr>
        <p:spPr>
          <a:xfrm>
            <a:off x="1668809" y="5672445"/>
            <a:ext cx="6187382" cy="782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Duis aute irure dolor in reprehenderit in voluptate velit esse cillum dolore eu fugiat nulla pariatur. </a:t>
            </a:r>
          </a:p>
          <a:p>
            <a:pPr algn="l">
              <a:defRPr sz="2800">
                <a:solidFill>
                  <a:srgbClr val="5E7582"/>
                </a:solidFill>
                <a:latin typeface="Open Sans Bold"/>
                <a:ea typeface="Open Sans Bold"/>
                <a:cs typeface="Open Sans Bold"/>
                <a:sym typeface="Open Sans Bold"/>
              </a:defRPr>
            </a:pPr>
            <a:r>
              <a:t>Lorem ipsum dolor sit amet, cons</a:t>
            </a:r>
          </a:p>
          <a:p>
            <a:pPr algn="l">
              <a:defRPr sz="2800">
                <a:solidFill>
                  <a:srgbClr val="5E7582"/>
                </a:solidFill>
                <a:latin typeface="Open Sans Bold"/>
                <a:ea typeface="Open Sans Bold"/>
                <a:cs typeface="Open Sans Bold"/>
                <a:sym typeface="Open Sans Bold"/>
              </a:defRPr>
            </a:pPr>
            <a:endParaRPr/>
          </a:p>
        </p:txBody>
      </p:sp>
      <p:sp>
        <p:nvSpPr>
          <p:cNvPr id="3082" name="Shape 3082"/>
          <p:cNvSpPr/>
          <p:nvPr/>
        </p:nvSpPr>
        <p:spPr>
          <a:xfrm>
            <a:off x="9045616" y="3491448"/>
            <a:ext cx="6187382" cy="927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Excepteur sint occaecat cupidatat non proident, sunt in culpa qui officia deserunt mollit anim id est laborum.</a:t>
            </a:r>
          </a:p>
          <a:p>
            <a:pPr algn="l">
              <a:defRPr sz="2800">
                <a:solidFill>
                  <a:srgbClr val="5E7582"/>
                </a:solidFill>
                <a:latin typeface="Open Sans Bold"/>
                <a:ea typeface="Open Sans Bold"/>
                <a:cs typeface="Open Sans Bold"/>
                <a:sym typeface="Open Sans Bold"/>
              </a:defRPr>
            </a:pPr>
            <a:r>
              <a:t>Duis aute irure dolor in reprehenderit in voluptate velit esse cillum dolore eu fugiat nulla pariatur.</a:t>
            </a:r>
          </a:p>
        </p:txBody>
      </p:sp>
      <p:sp>
        <p:nvSpPr>
          <p:cNvPr id="3083" name="Shape 3083"/>
          <p:cNvSpPr/>
          <p:nvPr/>
        </p:nvSpPr>
        <p:spPr>
          <a:xfrm>
            <a:off x="16456048" y="3251200"/>
            <a:ext cx="6187381" cy="782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Excepteur sint occaecat cupidatat non proident, sunt in culpa qui officia deserunt mollit anim id est laborum.</a:t>
            </a:r>
          </a:p>
          <a:p>
            <a:pPr algn="l">
              <a:defRPr sz="2800">
                <a:solidFill>
                  <a:srgbClr val="5E7582"/>
                </a:solidFill>
                <a:latin typeface="Open Sans Bold"/>
                <a:ea typeface="Open Sans Bold"/>
                <a:cs typeface="Open Sans Bold"/>
                <a:sym typeface="Open Sans Bold"/>
              </a:defRPr>
            </a:pPr>
            <a:endParaRPr/>
          </a:p>
        </p:txBody>
      </p:sp>
      <p:sp>
        <p:nvSpPr>
          <p:cNvPr id="3084" name="Shape 308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Ellipse 19"/>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87" name="Shape 3087"/>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8" name="Shape 3088"/>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9" name="Shape 3089"/>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0" name="Shape 3090"/>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1" name="Shape 3091"/>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2" name="Shape 3092"/>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3" name="Shape 3093"/>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4" name="Shape 3094"/>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5" name="Shape 3095"/>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6" name="Shape 3096"/>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3097" name="Shape 3097"/>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8" name="Shape 3098"/>
          <p:cNvSpPr/>
          <p:nvPr/>
        </p:nvSpPr>
        <p:spPr>
          <a:xfrm>
            <a:off x="18221662" y="6648449"/>
            <a:ext cx="5898476" cy="102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6200">
                <a:solidFill>
                  <a:srgbClr val="FFFFFF"/>
                </a:solidFill>
                <a:latin typeface="+mj-lt"/>
                <a:ea typeface="+mj-ea"/>
                <a:cs typeface="+mj-cs"/>
                <a:sym typeface="Work Sans"/>
              </a:defRPr>
            </a:lvl1pPr>
          </a:lstStyle>
          <a:p>
            <a:r>
              <a:t>HELLO WORLD</a:t>
            </a:r>
          </a:p>
        </p:txBody>
      </p:sp>
      <p:sp>
        <p:nvSpPr>
          <p:cNvPr id="3099" name="Shape 3099"/>
          <p:cNvSpPr/>
          <p:nvPr/>
        </p:nvSpPr>
        <p:spPr>
          <a:xfrm>
            <a:off x="9045616" y="3491448"/>
            <a:ext cx="6187382" cy="927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Excepteur sint occaecat cupidatat non proident, sunt in culpa qui officia deserunt mollit anim id est laborum.</a:t>
            </a:r>
          </a:p>
          <a:p>
            <a:pPr algn="l">
              <a:defRPr sz="2800">
                <a:solidFill>
                  <a:srgbClr val="5E7582"/>
                </a:solidFill>
                <a:latin typeface="Open Sans Bold"/>
                <a:ea typeface="Open Sans Bold"/>
                <a:cs typeface="Open Sans Bold"/>
                <a:sym typeface="Open Sans Bold"/>
              </a:defRPr>
            </a:pPr>
            <a:r>
              <a:t>Duis aute irure dolor in reprehenderit in voluptate velit esse cillum dolore eu fugiat nulla pariatur.</a:t>
            </a:r>
          </a:p>
        </p:txBody>
      </p:sp>
      <p:sp>
        <p:nvSpPr>
          <p:cNvPr id="3100" name="Shape 3100"/>
          <p:cNvSpPr/>
          <p:nvPr/>
        </p:nvSpPr>
        <p:spPr>
          <a:xfrm>
            <a:off x="16456048" y="3251200"/>
            <a:ext cx="6187381" cy="782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Excepteur sint occaecat cupidatat non proident, sunt in culpa qui officia deserunt mollit anim id est laborum.</a:t>
            </a:r>
          </a:p>
          <a:p>
            <a:pPr algn="l">
              <a:defRPr sz="2800">
                <a:solidFill>
                  <a:srgbClr val="5E7582"/>
                </a:solidFill>
                <a:latin typeface="Open Sans Bold"/>
                <a:ea typeface="Open Sans Bold"/>
                <a:cs typeface="Open Sans Bold"/>
                <a:sym typeface="Open Sans Bold"/>
              </a:defRPr>
            </a:pPr>
            <a:endParaRPr/>
          </a:p>
        </p:txBody>
      </p:sp>
      <p:sp>
        <p:nvSpPr>
          <p:cNvPr id="3102" name="Shape 3102"/>
          <p:cNvSpPr/>
          <p:nvPr/>
        </p:nvSpPr>
        <p:spPr>
          <a:xfrm>
            <a:off x="1090736" y="9139471"/>
            <a:ext cx="6835527"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9000">
                <a:solidFill>
                  <a:srgbClr val="343941"/>
                </a:solidFill>
                <a:latin typeface="+mj-lt"/>
                <a:ea typeface="+mj-ea"/>
                <a:cs typeface="+mj-cs"/>
                <a:sym typeface="Work Sans"/>
              </a:defRPr>
            </a:lvl1pPr>
          </a:lstStyle>
          <a:p>
            <a:r>
              <a:t>PLACES</a:t>
            </a:r>
          </a:p>
        </p:txBody>
      </p:sp>
      <p:sp>
        <p:nvSpPr>
          <p:cNvPr id="3103" name="Shape 310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pic>
        <p:nvPicPr>
          <p:cNvPr id="2" name="Image 1"/>
          <p:cNvPicPr>
            <a:picLocks noChangeAspect="1"/>
          </p:cNvPicPr>
          <p:nvPr/>
        </p:nvPicPr>
        <p:blipFill>
          <a:blip r:embed="rId2"/>
          <a:stretch>
            <a:fillRect/>
          </a:stretch>
        </p:blipFill>
        <p:spPr>
          <a:xfrm>
            <a:off x="2595014" y="4569511"/>
            <a:ext cx="3814977" cy="38149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llipse 17"/>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06" name="Shape 3106"/>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07" name="Shape 3107"/>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08" name="Shape 3108"/>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09" name="Shape 3109"/>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10" name="Shape 3110"/>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11" name="Shape 3111"/>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12" name="Shape 3112"/>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13" name="Shape 3113"/>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14" name="Shape 3114"/>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15" name="Shape 3115"/>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3116" name="Shape 3116"/>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17" name="Shape 3117"/>
          <p:cNvSpPr/>
          <p:nvPr/>
        </p:nvSpPr>
        <p:spPr>
          <a:xfrm>
            <a:off x="13000973" y="3379265"/>
            <a:ext cx="9045279"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voluptatem accusantium doloremque laudantium, totam rem aperiam, eaque ipsa quae ab illo inventore veritatis et quasi architecto beatae vitae dicta sunt explicabo. </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Nemo enim ipsam voluptatem quia voluptas sit aspernatur aut odit aut fugit, sed quia consequuntur magni dolores eos qui ratione voluptatem sequi nesciunt. Neque porro quisquam est, qui dolorem ipsum quia dolor sit amet, consectetur, adipisci velit. </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Sed quia non numquam eius modi tempora incidunt ut labore et dolore magnam.</a:t>
            </a:r>
          </a:p>
          <a:p>
            <a:pPr algn="l">
              <a:defRPr sz="2800">
                <a:solidFill>
                  <a:srgbClr val="5E7582"/>
                </a:solidFill>
                <a:latin typeface="Open Sans Bold"/>
                <a:ea typeface="Open Sans Bold"/>
                <a:cs typeface="Open Sans Bold"/>
                <a:sym typeface="Open Sans Bold"/>
              </a:defRPr>
            </a:pPr>
            <a:r>
              <a:t>Nemo enim ipsam voluptatem quia voluptas sit aspernatur aut odit aut fugit, sed quia consequuntur magni dolores eos qui ratione voluptatem sequi nesciunt. Neque porro quisquam est.</a:t>
            </a:r>
          </a:p>
        </p:txBody>
      </p:sp>
      <p:sp>
        <p:nvSpPr>
          <p:cNvPr id="3119" name="Shape 3119"/>
          <p:cNvSpPr/>
          <p:nvPr/>
        </p:nvSpPr>
        <p:spPr>
          <a:xfrm>
            <a:off x="2741736" y="9139471"/>
            <a:ext cx="6835528"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9000">
                <a:solidFill>
                  <a:srgbClr val="343941"/>
                </a:solidFill>
                <a:latin typeface="+mj-lt"/>
                <a:ea typeface="+mj-ea"/>
                <a:cs typeface="+mj-cs"/>
                <a:sym typeface="Work Sans"/>
              </a:defRPr>
            </a:lvl1pPr>
          </a:lstStyle>
          <a:p>
            <a:r>
              <a:t>PLACES</a:t>
            </a:r>
          </a:p>
        </p:txBody>
      </p:sp>
      <p:sp>
        <p:nvSpPr>
          <p:cNvPr id="3120" name="Shape 31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pic>
        <p:nvPicPr>
          <p:cNvPr id="19" name="Image 18"/>
          <p:cNvPicPr>
            <a:picLocks noChangeAspect="1"/>
          </p:cNvPicPr>
          <p:nvPr/>
        </p:nvPicPr>
        <p:blipFill>
          <a:blip r:embed="rId2"/>
          <a:stretch>
            <a:fillRect/>
          </a:stretch>
        </p:blipFill>
        <p:spPr>
          <a:xfrm>
            <a:off x="4267357" y="4783292"/>
            <a:ext cx="3814977" cy="38149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llipse 25"/>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23" name="Shape 3123"/>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24" name="Shape 3124"/>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25" name="Shape 3125"/>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26" name="Shape 3126"/>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27" name="Shape 3127"/>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28" name="Shape 3128"/>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29" name="Shape 3129"/>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30" name="Shape 3130"/>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31" name="Shape 3131"/>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32" name="Shape 3132"/>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3133" name="Shape 3133"/>
          <p:cNvSpPr/>
          <p:nvPr/>
        </p:nvSpPr>
        <p:spPr>
          <a:xfrm>
            <a:off x="1495039" y="2873568"/>
            <a:ext cx="6835528" cy="189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2000">
                <a:solidFill>
                  <a:srgbClr val="343941"/>
                </a:solidFill>
                <a:latin typeface="+mj-lt"/>
                <a:ea typeface="+mj-ea"/>
                <a:cs typeface="+mj-cs"/>
                <a:sym typeface="Work Sans"/>
              </a:defRPr>
            </a:lvl1pPr>
          </a:lstStyle>
          <a:p>
            <a:r>
              <a:t>CIMA</a:t>
            </a:r>
          </a:p>
        </p:txBody>
      </p:sp>
      <p:sp>
        <p:nvSpPr>
          <p:cNvPr id="3134" name="Shape 3134"/>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35" name="Shape 3135"/>
          <p:cNvSpPr/>
          <p:nvPr/>
        </p:nvSpPr>
        <p:spPr>
          <a:xfrm>
            <a:off x="1495039" y="5329545"/>
            <a:ext cx="9045279" cy="734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3136" name="Shape 3136"/>
          <p:cNvSpPr/>
          <p:nvPr/>
        </p:nvSpPr>
        <p:spPr>
          <a:xfrm>
            <a:off x="13013940" y="44253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137" name="Shape 3137"/>
          <p:cNvSpPr/>
          <p:nvPr/>
        </p:nvSpPr>
        <p:spPr>
          <a:xfrm>
            <a:off x="14894092" y="4044381"/>
            <a:ext cx="7270088"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3138" name="Shape 3138"/>
          <p:cNvSpPr/>
          <p:nvPr/>
        </p:nvSpPr>
        <p:spPr>
          <a:xfrm>
            <a:off x="13426678" y="45968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1</a:t>
            </a:r>
          </a:p>
        </p:txBody>
      </p:sp>
      <p:sp>
        <p:nvSpPr>
          <p:cNvPr id="3139" name="Shape 3139"/>
          <p:cNvSpPr/>
          <p:nvPr/>
        </p:nvSpPr>
        <p:spPr>
          <a:xfrm>
            <a:off x="13013940" y="73082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140" name="Shape 3140"/>
          <p:cNvSpPr/>
          <p:nvPr/>
        </p:nvSpPr>
        <p:spPr>
          <a:xfrm>
            <a:off x="14894092" y="6927281"/>
            <a:ext cx="7270088"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3141" name="Shape 3141"/>
          <p:cNvSpPr/>
          <p:nvPr/>
        </p:nvSpPr>
        <p:spPr>
          <a:xfrm>
            <a:off x="13401278" y="74797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2</a:t>
            </a:r>
          </a:p>
        </p:txBody>
      </p:sp>
      <p:sp>
        <p:nvSpPr>
          <p:cNvPr id="3142" name="Shape 3142"/>
          <p:cNvSpPr/>
          <p:nvPr/>
        </p:nvSpPr>
        <p:spPr>
          <a:xfrm>
            <a:off x="13013940" y="102673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143" name="Shape 3143"/>
          <p:cNvSpPr/>
          <p:nvPr/>
        </p:nvSpPr>
        <p:spPr>
          <a:xfrm>
            <a:off x="14894092" y="9886381"/>
            <a:ext cx="7270088" cy="203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a:t>
            </a:r>
          </a:p>
        </p:txBody>
      </p:sp>
      <p:sp>
        <p:nvSpPr>
          <p:cNvPr id="3144" name="Shape 3144"/>
          <p:cNvSpPr/>
          <p:nvPr/>
        </p:nvSpPr>
        <p:spPr>
          <a:xfrm>
            <a:off x="13363178" y="104388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3</a:t>
            </a:r>
          </a:p>
        </p:txBody>
      </p:sp>
      <p:sp>
        <p:nvSpPr>
          <p:cNvPr id="3145" name="Shape 314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lipse 26"/>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48" name="Shape 3148"/>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49" name="Shape 3149"/>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0" name="Shape 3150"/>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1" name="Shape 3151"/>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2" name="Shape 3152"/>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3" name="Shape 3153"/>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4" name="Shape 3154"/>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5" name="Shape 3155"/>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6" name="Shape 3156"/>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7" name="Shape 3157"/>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3158" name="Shape 3158"/>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9" name="Shape 3159"/>
          <p:cNvSpPr/>
          <p:nvPr/>
        </p:nvSpPr>
        <p:spPr>
          <a:xfrm>
            <a:off x="1583940" y="7435281"/>
            <a:ext cx="1270001" cy="1270001"/>
          </a:xfrm>
          <a:prstGeom prst="ellipse">
            <a:avLst/>
          </a:prstGeom>
          <a:solidFill>
            <a:srgbClr val="4385F6"/>
          </a:solidFill>
          <a:ln w="12700">
            <a:miter lim="400000"/>
          </a:ln>
        </p:spPr>
        <p:txBody>
          <a:bodyPr lIns="50800" tIns="50800" rIns="50800" bIns="50800" anchor="ctr"/>
          <a:lstStyle/>
          <a:p>
            <a:pPr>
              <a:defRPr sz="3200">
                <a:solidFill>
                  <a:srgbClr val="FFFFFF"/>
                </a:solidFill>
              </a:defRPr>
            </a:pPr>
            <a:endParaRPr/>
          </a:p>
        </p:txBody>
      </p:sp>
      <p:sp>
        <p:nvSpPr>
          <p:cNvPr id="3160" name="Shape 3160"/>
          <p:cNvSpPr/>
          <p:nvPr/>
        </p:nvSpPr>
        <p:spPr>
          <a:xfrm>
            <a:off x="1536924" y="9077855"/>
            <a:ext cx="5830068" cy="347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3161" name="Shape 3161"/>
          <p:cNvSpPr/>
          <p:nvPr/>
        </p:nvSpPr>
        <p:spPr>
          <a:xfrm>
            <a:off x="1971278" y="76067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1</a:t>
            </a:r>
          </a:p>
        </p:txBody>
      </p:sp>
      <p:sp>
        <p:nvSpPr>
          <p:cNvPr id="3162" name="Shape 3162"/>
          <p:cNvSpPr/>
          <p:nvPr/>
        </p:nvSpPr>
        <p:spPr>
          <a:xfrm>
            <a:off x="4317905" y="2593453"/>
            <a:ext cx="15642804"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18000">
                <a:solidFill>
                  <a:srgbClr val="343941"/>
                </a:solidFill>
                <a:latin typeface="+mj-lt"/>
                <a:ea typeface="+mj-ea"/>
                <a:cs typeface="+mj-cs"/>
                <a:sym typeface="Work Sans"/>
              </a:defRPr>
            </a:lvl1pPr>
          </a:lstStyle>
          <a:p>
            <a:r>
              <a:t>CIMA</a:t>
            </a:r>
          </a:p>
        </p:txBody>
      </p:sp>
      <p:sp>
        <p:nvSpPr>
          <p:cNvPr id="3163" name="Shape 3163"/>
          <p:cNvSpPr/>
          <p:nvPr/>
        </p:nvSpPr>
        <p:spPr>
          <a:xfrm>
            <a:off x="7963439" y="5092226"/>
            <a:ext cx="8351735"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200">
                <a:solidFill>
                  <a:srgbClr val="5E7582"/>
                </a:solidFill>
                <a:latin typeface="Open Sans Bold"/>
                <a:ea typeface="Open Sans Bold"/>
                <a:cs typeface="Open Sans Bold"/>
                <a:sym typeface="Open Sans Bold"/>
              </a:defRPr>
            </a:lvl1pPr>
          </a:lstStyle>
          <a:p>
            <a:r>
              <a:t>A Powerful &amp; Creative Slide Presentation</a:t>
            </a:r>
          </a:p>
        </p:txBody>
      </p:sp>
      <p:sp>
        <p:nvSpPr>
          <p:cNvPr id="3164" name="Shape 3164"/>
          <p:cNvSpPr/>
          <p:nvPr/>
        </p:nvSpPr>
        <p:spPr>
          <a:xfrm>
            <a:off x="12192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65" name="Shape 3165"/>
          <p:cNvSpPr/>
          <p:nvPr/>
        </p:nvSpPr>
        <p:spPr>
          <a:xfrm>
            <a:off x="9330940" y="74352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166" name="Shape 3166"/>
          <p:cNvSpPr/>
          <p:nvPr/>
        </p:nvSpPr>
        <p:spPr>
          <a:xfrm>
            <a:off x="9283924" y="9077855"/>
            <a:ext cx="5830068" cy="347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3167" name="Shape 3167"/>
          <p:cNvSpPr/>
          <p:nvPr/>
        </p:nvSpPr>
        <p:spPr>
          <a:xfrm>
            <a:off x="9718278" y="76067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2</a:t>
            </a:r>
          </a:p>
        </p:txBody>
      </p:sp>
      <p:sp>
        <p:nvSpPr>
          <p:cNvPr id="3168" name="Shape 3168"/>
          <p:cNvSpPr/>
          <p:nvPr/>
        </p:nvSpPr>
        <p:spPr>
          <a:xfrm>
            <a:off x="16950940" y="74352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169" name="Shape 3169"/>
          <p:cNvSpPr/>
          <p:nvPr/>
        </p:nvSpPr>
        <p:spPr>
          <a:xfrm>
            <a:off x="16903923" y="9077855"/>
            <a:ext cx="5830068" cy="347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3170" name="Shape 3170"/>
          <p:cNvSpPr/>
          <p:nvPr/>
        </p:nvSpPr>
        <p:spPr>
          <a:xfrm>
            <a:off x="17338278" y="76067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3</a:t>
            </a:r>
          </a:p>
        </p:txBody>
      </p:sp>
      <p:sp>
        <p:nvSpPr>
          <p:cNvPr id="3171" name="Shape 317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llipse 25"/>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74" name="Shape 3174"/>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75" name="Shape 3175"/>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76" name="Shape 3176"/>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77" name="Shape 3177"/>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78" name="Shape 3178"/>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79" name="Shape 3179"/>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80" name="Shape 3180"/>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81" name="Shape 3181"/>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82" name="Shape 3182"/>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83" name="Shape 3183"/>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3184" name="Shape 3184"/>
          <p:cNvSpPr/>
          <p:nvPr/>
        </p:nvSpPr>
        <p:spPr>
          <a:xfrm>
            <a:off x="3234940" y="5149281"/>
            <a:ext cx="1270001" cy="1270001"/>
          </a:xfrm>
          <a:prstGeom prst="ellipse">
            <a:avLst/>
          </a:prstGeom>
          <a:solidFill>
            <a:srgbClr val="4385F6"/>
          </a:solidFill>
          <a:ln w="12700">
            <a:miter lim="400000"/>
          </a:ln>
        </p:spPr>
        <p:txBody>
          <a:bodyPr lIns="50800" tIns="50800" rIns="50800" bIns="50800" anchor="ctr"/>
          <a:lstStyle/>
          <a:p>
            <a:pPr>
              <a:defRPr sz="3200">
                <a:solidFill>
                  <a:srgbClr val="FFFFFF"/>
                </a:solidFill>
              </a:defRPr>
            </a:pPr>
            <a:endParaRPr/>
          </a:p>
        </p:txBody>
      </p:sp>
      <p:sp>
        <p:nvSpPr>
          <p:cNvPr id="3185" name="Shape 3185"/>
          <p:cNvSpPr/>
          <p:nvPr/>
        </p:nvSpPr>
        <p:spPr>
          <a:xfrm>
            <a:off x="3187924" y="6698453"/>
            <a:ext cx="5238106" cy="589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Lorem ipsum dolor sit amet, consectetur adipisicing elit, sed do eiusmod tempor incididunt ut labore et dolore magna aliqua. Lorem ipsum dolor sit amet, consectetur adipisicing elit, sed do eiusmod.</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Lorem ipsum dolor sit amet, consectetur adipisicing elit, sed do eiusmod tempor.</a:t>
            </a:r>
          </a:p>
        </p:txBody>
      </p:sp>
      <p:sp>
        <p:nvSpPr>
          <p:cNvPr id="3186" name="Shape 3186"/>
          <p:cNvSpPr/>
          <p:nvPr/>
        </p:nvSpPr>
        <p:spPr>
          <a:xfrm>
            <a:off x="3622278" y="53207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1</a:t>
            </a:r>
          </a:p>
        </p:txBody>
      </p:sp>
      <p:sp>
        <p:nvSpPr>
          <p:cNvPr id="3187" name="Shape 3187"/>
          <p:cNvSpPr/>
          <p:nvPr/>
        </p:nvSpPr>
        <p:spPr>
          <a:xfrm>
            <a:off x="12192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88" name="Shape 3188"/>
          <p:cNvSpPr/>
          <p:nvPr/>
        </p:nvSpPr>
        <p:spPr>
          <a:xfrm>
            <a:off x="9838940" y="51492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189" name="Shape 3189"/>
          <p:cNvSpPr/>
          <p:nvPr/>
        </p:nvSpPr>
        <p:spPr>
          <a:xfrm>
            <a:off x="10226278" y="53207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2</a:t>
            </a:r>
          </a:p>
        </p:txBody>
      </p:sp>
      <p:sp>
        <p:nvSpPr>
          <p:cNvPr id="3190" name="Shape 3190"/>
          <p:cNvSpPr/>
          <p:nvPr/>
        </p:nvSpPr>
        <p:spPr>
          <a:xfrm>
            <a:off x="16950940" y="5149281"/>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191" name="Shape 3191"/>
          <p:cNvSpPr/>
          <p:nvPr/>
        </p:nvSpPr>
        <p:spPr>
          <a:xfrm>
            <a:off x="17338278" y="5320731"/>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3</a:t>
            </a:r>
          </a:p>
        </p:txBody>
      </p:sp>
      <p:sp>
        <p:nvSpPr>
          <p:cNvPr id="3192" name="Shape 3192"/>
          <p:cNvSpPr/>
          <p:nvPr/>
        </p:nvSpPr>
        <p:spPr>
          <a:xfrm>
            <a:off x="2840502" y="873575"/>
            <a:ext cx="6280981" cy="278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sz="18000">
                <a:solidFill>
                  <a:srgbClr val="343941"/>
                </a:solidFill>
                <a:latin typeface="+mj-lt"/>
                <a:ea typeface="+mj-ea"/>
                <a:cs typeface="+mj-cs"/>
                <a:sym typeface="Work Sans"/>
              </a:defRPr>
            </a:lvl1pPr>
          </a:lstStyle>
          <a:p>
            <a:r>
              <a:t>CIMA</a:t>
            </a:r>
          </a:p>
        </p:txBody>
      </p:sp>
      <p:sp>
        <p:nvSpPr>
          <p:cNvPr id="3193" name="Shape 3193"/>
          <p:cNvSpPr/>
          <p:nvPr/>
        </p:nvSpPr>
        <p:spPr>
          <a:xfrm>
            <a:off x="10342379" y="1489525"/>
            <a:ext cx="11199560"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Labore et dolore magna aliqua.</a:t>
            </a:r>
          </a:p>
        </p:txBody>
      </p:sp>
      <p:sp>
        <p:nvSpPr>
          <p:cNvPr id="3194" name="Shape 3194"/>
          <p:cNvSpPr/>
          <p:nvPr/>
        </p:nvSpPr>
        <p:spPr>
          <a:xfrm>
            <a:off x="9696562" y="6698453"/>
            <a:ext cx="5238107" cy="589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Lorem ipsum dolor sit amet, consectetur adipisicing elit, sed do eiusmod tempor incididunt ut labore et dolore magna aliqua. Lorem ipsum dolor sit amet, consectetur adipisicing elit, sed do eiusmod.</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Lorem ipsum dolor sit amet, consectetur adipisicing elit, sed do eiusmod tempor.</a:t>
            </a:r>
          </a:p>
        </p:txBody>
      </p:sp>
      <p:sp>
        <p:nvSpPr>
          <p:cNvPr id="3195" name="Shape 3195"/>
          <p:cNvSpPr/>
          <p:nvPr/>
        </p:nvSpPr>
        <p:spPr>
          <a:xfrm>
            <a:off x="16842162" y="6698453"/>
            <a:ext cx="5238107" cy="589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5E7582"/>
                </a:solidFill>
                <a:latin typeface="Open Sans Bold"/>
                <a:ea typeface="Open Sans Bold"/>
                <a:cs typeface="Open Sans Bold"/>
                <a:sym typeface="Open Sans Bold"/>
              </a:defRPr>
            </a:pPr>
            <a:r>
              <a:t>Lorem ipsum dolor sit amet, consectetur adipisicing elit, sed do eiusmod tempor incididunt ut labore et dolore magna aliqua. Lorem ipsum dolor sit amet, consectetur adipisicing elit, sed do eiusmod.</a:t>
            </a:r>
          </a:p>
          <a:p>
            <a:pPr algn="l">
              <a:defRPr sz="2800">
                <a:solidFill>
                  <a:srgbClr val="5E7582"/>
                </a:solidFill>
                <a:latin typeface="Open Sans Bold"/>
                <a:ea typeface="Open Sans Bold"/>
                <a:cs typeface="Open Sans Bold"/>
                <a:sym typeface="Open Sans Bold"/>
              </a:defRPr>
            </a:pPr>
            <a:endParaRPr/>
          </a:p>
          <a:p>
            <a:pPr algn="l">
              <a:defRPr sz="2800">
                <a:solidFill>
                  <a:srgbClr val="5E7582"/>
                </a:solidFill>
                <a:latin typeface="Open Sans Bold"/>
                <a:ea typeface="Open Sans Bold"/>
                <a:cs typeface="Open Sans Bold"/>
                <a:sym typeface="Open Sans Bold"/>
              </a:defRPr>
            </a:pPr>
            <a:r>
              <a:t>Lorem ipsum dolor sit amet, consectetur adipisicing elit, sed do eiusmod tempor.</a:t>
            </a:r>
          </a:p>
        </p:txBody>
      </p:sp>
      <p:sp>
        <p:nvSpPr>
          <p:cNvPr id="3196" name="Shape 319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Ellipse 15"/>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62" name="Shape 2462"/>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3" name="Shape 2463"/>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4" name="Shape 2464"/>
          <p:cNvSpPr/>
          <p:nvPr/>
        </p:nvSpPr>
        <p:spPr>
          <a:xfrm>
            <a:off x="2667000" y="60706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5" name="Shape 2465"/>
          <p:cNvSpPr/>
          <p:nvPr/>
        </p:nvSpPr>
        <p:spPr>
          <a:xfrm>
            <a:off x="4445000" y="9512300"/>
            <a:ext cx="127000" cy="1270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6" name="Shape 2466"/>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7" name="Shape 2467"/>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8" name="Shape 2468"/>
          <p:cNvSpPr/>
          <p:nvPr/>
        </p:nvSpPr>
        <p:spPr>
          <a:xfrm>
            <a:off x="15189200" y="100584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9" name="Shape 2469"/>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0" name="Shape 2470"/>
          <p:cNvSpPr/>
          <p:nvPr/>
        </p:nvSpPr>
        <p:spPr>
          <a:xfrm>
            <a:off x="2521717" y="2788920"/>
            <a:ext cx="12331888" cy="76047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defRPr sz="18000">
                <a:solidFill>
                  <a:srgbClr val="FFFFFF"/>
                </a:solidFill>
                <a:latin typeface="+mj-lt"/>
                <a:ea typeface="+mj-ea"/>
                <a:cs typeface="+mj-cs"/>
                <a:sym typeface="Work Sans"/>
              </a:defRPr>
            </a:pPr>
            <a:r>
              <a:t>CIMA </a:t>
            </a:r>
          </a:p>
          <a:p>
            <a:pPr algn="l">
              <a:lnSpc>
                <a:spcPct val="90000"/>
              </a:lnSpc>
              <a:defRPr sz="18000">
                <a:solidFill>
                  <a:srgbClr val="FFFFFF"/>
                </a:solidFill>
                <a:latin typeface="+mj-lt"/>
                <a:ea typeface="+mj-ea"/>
                <a:cs typeface="+mj-cs"/>
                <a:sym typeface="Work Sans"/>
              </a:defRPr>
            </a:pPr>
            <a:r>
              <a:t>SLIDES</a:t>
            </a:r>
          </a:p>
          <a:p>
            <a:pPr algn="l">
              <a:lnSpc>
                <a:spcPct val="90000"/>
              </a:lnSpc>
              <a:defRPr sz="18000">
                <a:solidFill>
                  <a:srgbClr val="FFFFFF"/>
                </a:solidFill>
                <a:latin typeface="+mj-lt"/>
                <a:ea typeface="+mj-ea"/>
                <a:cs typeface="+mj-cs"/>
                <a:sym typeface="Work Sans"/>
              </a:defRPr>
            </a:pPr>
            <a:r>
              <a:t>KEYNOTE.</a:t>
            </a:r>
          </a:p>
        </p:txBody>
      </p:sp>
      <p:sp>
        <p:nvSpPr>
          <p:cNvPr id="2471" name="Shape 2471"/>
          <p:cNvSpPr/>
          <p:nvPr/>
        </p:nvSpPr>
        <p:spPr>
          <a:xfrm>
            <a:off x="14433103" y="8870147"/>
            <a:ext cx="1320801" cy="406401"/>
          </a:xfrm>
          <a:prstGeom prst="rect">
            <a:avLst/>
          </a:prstGeom>
          <a:solidFill>
            <a:srgbClr val="FFFFFF"/>
          </a:solidFill>
          <a:ln w="12700">
            <a:miter lim="400000"/>
          </a:ln>
        </p:spPr>
        <p:txBody>
          <a:bodyPr lIns="50800" tIns="50800" rIns="50800" bIns="50800" anchor="ctr"/>
          <a:lstStyle/>
          <a:p>
            <a:pPr>
              <a:defRPr sz="3200">
                <a:solidFill>
                  <a:srgbClr val="FFFFFF"/>
                </a:solidFill>
              </a:defRPr>
            </a:pPr>
            <a:endParaRPr/>
          </a:p>
        </p:txBody>
      </p:sp>
      <p:sp>
        <p:nvSpPr>
          <p:cNvPr id="2472" name="Shape 2472"/>
          <p:cNvSpPr>
            <a:spLocks noGrp="1"/>
          </p:cNvSpPr>
          <p:nvPr>
            <p:ph type="body" sz="quarter" idx="1"/>
          </p:nvPr>
        </p:nvSpPr>
        <p:spPr>
          <a:xfrm>
            <a:off x="1346200" y="3520826"/>
            <a:ext cx="1049735" cy="679948"/>
          </a:xfrm>
          <a:prstGeom prst="rect">
            <a:avLst/>
          </a:prstGeom>
        </p:spPr>
        <p:txBody>
          <a:bodyPr/>
          <a:lstStyle>
            <a:lvl1pPr>
              <a:defRPr sz="2800">
                <a:solidFill>
                  <a:srgbClr val="FFFFFF"/>
                </a:solidFill>
              </a:defRPr>
            </a:lvl1pPr>
          </a:lstStyle>
          <a:p>
            <a:r>
              <a:t>ME</a:t>
            </a:r>
          </a:p>
        </p:txBody>
      </p:sp>
      <p:sp>
        <p:nvSpPr>
          <p:cNvPr id="2474" name="Shape 2474"/>
          <p:cNvSpPr/>
          <p:nvPr/>
        </p:nvSpPr>
        <p:spPr>
          <a:xfrm>
            <a:off x="11614270" y="8722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5" name="Shape 2475"/>
          <p:cNvSpPr>
            <a:spLocks noGrp="1"/>
          </p:cNvSpPr>
          <p:nvPr>
            <p:ph type="sldNum" sz="quarter" idx="2"/>
          </p:nvPr>
        </p:nvSpPr>
        <p:spPr>
          <a:xfrm>
            <a:off x="12069216" y="13062649"/>
            <a:ext cx="245568"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Ellipse 27"/>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99" name="Shape 3199"/>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0" name="Shape 3200"/>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1" name="Shape 3201"/>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2" name="Shape 3202"/>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3" name="Shape 3203"/>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4" name="Shape 3204"/>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5" name="Shape 3205"/>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6" name="Shape 3206"/>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7" name="Shape 3207"/>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8" name="Shape 3208"/>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343941"/>
                </a:solidFill>
                <a:latin typeface="Open Sans Bold"/>
                <a:ea typeface="Open Sans Bold"/>
                <a:cs typeface="Open Sans Bold"/>
                <a:sym typeface="Open Sans Bold"/>
              </a:defRPr>
            </a:pPr>
            <a:r>
              <a:t>Made by </a:t>
            </a:r>
            <a:r>
              <a:rPr u="sng"/>
              <a:t>MarketMe</a:t>
            </a:r>
          </a:p>
        </p:txBody>
      </p:sp>
      <p:sp>
        <p:nvSpPr>
          <p:cNvPr id="3209" name="Shape 3209"/>
          <p:cNvSpPr/>
          <p:nvPr/>
        </p:nvSpPr>
        <p:spPr>
          <a:xfrm>
            <a:off x="11614270" y="10340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4385F6"/>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0" name="Shape 3210"/>
          <p:cNvSpPr/>
          <p:nvPr/>
        </p:nvSpPr>
        <p:spPr>
          <a:xfrm>
            <a:off x="1583940" y="3247396"/>
            <a:ext cx="1270001" cy="1270001"/>
          </a:xfrm>
          <a:prstGeom prst="ellipse">
            <a:avLst/>
          </a:prstGeom>
          <a:solidFill>
            <a:srgbClr val="4385F6"/>
          </a:solidFill>
          <a:ln w="12700">
            <a:miter lim="400000"/>
          </a:ln>
        </p:spPr>
        <p:txBody>
          <a:bodyPr lIns="50800" tIns="50800" rIns="50800" bIns="50800" anchor="ctr"/>
          <a:lstStyle/>
          <a:p>
            <a:pPr>
              <a:defRPr sz="3200">
                <a:solidFill>
                  <a:srgbClr val="FFFFFF"/>
                </a:solidFill>
              </a:defRPr>
            </a:pPr>
            <a:endParaRPr/>
          </a:p>
        </p:txBody>
      </p:sp>
      <p:sp>
        <p:nvSpPr>
          <p:cNvPr id="3211" name="Shape 3211"/>
          <p:cNvSpPr/>
          <p:nvPr/>
        </p:nvSpPr>
        <p:spPr>
          <a:xfrm>
            <a:off x="1536924" y="4758813"/>
            <a:ext cx="9253571" cy="251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3212" name="Shape 3212"/>
          <p:cNvSpPr/>
          <p:nvPr/>
        </p:nvSpPr>
        <p:spPr>
          <a:xfrm>
            <a:off x="1971278" y="3452790"/>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1</a:t>
            </a:r>
          </a:p>
        </p:txBody>
      </p:sp>
      <p:sp>
        <p:nvSpPr>
          <p:cNvPr id="3213" name="Shape 3213"/>
          <p:cNvSpPr/>
          <p:nvPr/>
        </p:nvSpPr>
        <p:spPr>
          <a:xfrm>
            <a:off x="12192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4" name="Shape 3214"/>
          <p:cNvSpPr/>
          <p:nvPr/>
        </p:nvSpPr>
        <p:spPr>
          <a:xfrm>
            <a:off x="13220476" y="3247396"/>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215" name="Shape 3215"/>
          <p:cNvSpPr/>
          <p:nvPr/>
        </p:nvSpPr>
        <p:spPr>
          <a:xfrm>
            <a:off x="13173459" y="4758813"/>
            <a:ext cx="9253572" cy="251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3216" name="Shape 3216"/>
          <p:cNvSpPr/>
          <p:nvPr/>
        </p:nvSpPr>
        <p:spPr>
          <a:xfrm>
            <a:off x="13607814" y="3423003"/>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2</a:t>
            </a:r>
          </a:p>
        </p:txBody>
      </p:sp>
      <p:sp>
        <p:nvSpPr>
          <p:cNvPr id="3217" name="Shape 3217"/>
          <p:cNvSpPr/>
          <p:nvPr/>
        </p:nvSpPr>
        <p:spPr>
          <a:xfrm>
            <a:off x="1583940" y="8327397"/>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218" name="Shape 3218"/>
          <p:cNvSpPr/>
          <p:nvPr/>
        </p:nvSpPr>
        <p:spPr>
          <a:xfrm>
            <a:off x="1536924" y="9838813"/>
            <a:ext cx="9253571" cy="251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3219" name="Shape 3219"/>
          <p:cNvSpPr/>
          <p:nvPr/>
        </p:nvSpPr>
        <p:spPr>
          <a:xfrm>
            <a:off x="1971278" y="8532790"/>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3</a:t>
            </a:r>
          </a:p>
        </p:txBody>
      </p:sp>
      <p:sp>
        <p:nvSpPr>
          <p:cNvPr id="3220" name="Shape 3220"/>
          <p:cNvSpPr/>
          <p:nvPr/>
        </p:nvSpPr>
        <p:spPr>
          <a:xfrm>
            <a:off x="13220476" y="8327397"/>
            <a:ext cx="1270001" cy="1270001"/>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221" name="Shape 3221"/>
          <p:cNvSpPr/>
          <p:nvPr/>
        </p:nvSpPr>
        <p:spPr>
          <a:xfrm>
            <a:off x="13173459" y="9838813"/>
            <a:ext cx="9253572" cy="251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800">
                <a:solidFill>
                  <a:srgbClr val="5E7582"/>
                </a:solidFill>
                <a:latin typeface="Open Sans Bold"/>
                <a:ea typeface="Open Sans Bold"/>
                <a:cs typeface="Open Sans Bold"/>
                <a:sym typeface="Open Sans Bold"/>
              </a:defRPr>
            </a:lvl1pPr>
          </a:lstStyle>
          <a:p>
            <a:r>
              <a:t>Lorem ipsum dolor sit amet, consectetur adipisicing elit, sed do eiusmod tempor incididunt ut labore et dolore magna aliqua. Lorem ipsum dolor sit amet, consectetur adipisicing elit, sed do eiusmod.</a:t>
            </a:r>
          </a:p>
        </p:txBody>
      </p:sp>
      <p:sp>
        <p:nvSpPr>
          <p:cNvPr id="3222" name="Shape 3222"/>
          <p:cNvSpPr/>
          <p:nvPr/>
        </p:nvSpPr>
        <p:spPr>
          <a:xfrm>
            <a:off x="13607814" y="8503003"/>
            <a:ext cx="52422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400" b="1">
                <a:solidFill>
                  <a:srgbClr val="FFFFFF"/>
                </a:solidFill>
                <a:latin typeface="Helvetica"/>
                <a:ea typeface="Helvetica"/>
                <a:cs typeface="Helvetica"/>
                <a:sym typeface="Helvetica"/>
              </a:defRPr>
            </a:lvl1pPr>
          </a:lstStyle>
          <a:p>
            <a:r>
              <a:t>4</a:t>
            </a:r>
          </a:p>
        </p:txBody>
      </p:sp>
      <p:sp>
        <p:nvSpPr>
          <p:cNvPr id="3223" name="Shape 322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2479"/>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2482"/>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2484"/>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2485"/>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38" name="Shape 3238"/>
          <p:cNvSpPr>
            <a:spLocks noGrp="1"/>
          </p:cNvSpPr>
          <p:nvPr>
            <p:ph type="body" idx="22"/>
          </p:nvPr>
        </p:nvSpPr>
        <p:spPr>
          <a:prstGeom prst="rect">
            <a:avLst/>
          </a:prstGeom>
        </p:spPr>
        <p:txBody>
          <a:bodyPr/>
          <a:lstStyle/>
          <a:p>
            <a:r>
              <a:t>CIMA</a:t>
            </a:r>
          </a:p>
        </p:txBody>
      </p:sp>
      <p:sp>
        <p:nvSpPr>
          <p:cNvPr id="3239" name="Shape 3239"/>
          <p:cNvSpPr>
            <a:spLocks noGrp="1"/>
          </p:cNvSpPr>
          <p:nvPr>
            <p:ph type="body" idx="23"/>
          </p:nvPr>
        </p:nvSpPr>
        <p:spPr>
          <a:prstGeom prst="rect">
            <a:avLst/>
          </a:prstGeom>
        </p:spPr>
        <p:txBody>
          <a:bodyPr/>
          <a:lstStyle/>
          <a:p>
            <a:r>
              <a:t>A Powerful &amp; Creative Slide Presentation</a:t>
            </a:r>
          </a:p>
        </p:txBody>
      </p:sp>
      <p:sp>
        <p:nvSpPr>
          <p:cNvPr id="3240" name="Shape 3240"/>
          <p:cNvSpPr>
            <a:spLocks noGrp="1"/>
          </p:cNvSpPr>
          <p:nvPr>
            <p:ph type="body" idx="24"/>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241" name="Shape 3241"/>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graphicFrame>
        <p:nvGraphicFramePr>
          <p:cNvPr id="3242" name="Chart 3242"/>
          <p:cNvGraphicFramePr/>
          <p:nvPr>
            <p:extLst>
              <p:ext uri="{D42A27DB-BD31-4B8C-83A1-F6EECF244321}">
                <p14:modId xmlns:p14="http://schemas.microsoft.com/office/powerpoint/2010/main" val="1337497126"/>
              </p:ext>
            </p:extLst>
          </p:nvPr>
        </p:nvGraphicFramePr>
        <p:xfrm>
          <a:off x="1096165" y="6473938"/>
          <a:ext cx="22298334" cy="6334073"/>
        </p:xfrm>
        <a:graphic>
          <a:graphicData uri="http://schemas.openxmlformats.org/drawingml/2006/chart">
            <c:chart xmlns:c="http://schemas.openxmlformats.org/drawingml/2006/chart" xmlns:r="http://schemas.openxmlformats.org/officeDocument/2006/relationships" r:id="rId2"/>
          </a:graphicData>
        </a:graphic>
      </p:graphicFrame>
      <p:sp>
        <p:nvSpPr>
          <p:cNvPr id="3243" name="Shape 324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484"/>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57" name="Shape 3257"/>
          <p:cNvSpPr>
            <a:spLocks noGrp="1"/>
          </p:cNvSpPr>
          <p:nvPr>
            <p:ph type="body" idx="21"/>
          </p:nvPr>
        </p:nvSpPr>
        <p:spPr>
          <a:prstGeom prst="rect">
            <a:avLst/>
          </a:prstGeom>
        </p:spPr>
        <p:txBody>
          <a:bodyPr/>
          <a:lstStyle/>
          <a:p>
            <a:r>
              <a:t>CIMA</a:t>
            </a:r>
          </a:p>
        </p:txBody>
      </p:sp>
      <p:sp>
        <p:nvSpPr>
          <p:cNvPr id="3258" name="Shape 3258"/>
          <p:cNvSpPr>
            <a:spLocks noGrp="1"/>
          </p:cNvSpPr>
          <p:nvPr>
            <p:ph type="body" idx="22"/>
          </p:nvPr>
        </p:nvSpPr>
        <p:spPr>
          <a:prstGeom prst="rect">
            <a:avLst/>
          </a:prstGeom>
        </p:spPr>
        <p:txBody>
          <a:bodyPr/>
          <a:lstStyle/>
          <a:p>
            <a:r>
              <a:t>Lorem ipsum dolor sit amet, consectetur adipisicing elit, sed do eiusmod tempor incididunt ut labore et dolore magna aliqua. Labore et dolore magna aliqua.</a:t>
            </a:r>
          </a:p>
        </p:txBody>
      </p:sp>
      <p:sp>
        <p:nvSpPr>
          <p:cNvPr id="3259" name="Shape 3259"/>
          <p:cNvSpPr>
            <a:spLocks noGrp="1"/>
          </p:cNvSpPr>
          <p:nvPr>
            <p:ph type="body" idx="2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260" name="Shape 3260"/>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graphicFrame>
        <p:nvGraphicFramePr>
          <p:cNvPr id="3261" name="Chart 3261"/>
          <p:cNvGraphicFramePr/>
          <p:nvPr>
            <p:extLst>
              <p:ext uri="{D42A27DB-BD31-4B8C-83A1-F6EECF244321}">
                <p14:modId xmlns:p14="http://schemas.microsoft.com/office/powerpoint/2010/main" val="185343070"/>
              </p:ext>
            </p:extLst>
          </p:nvPr>
        </p:nvGraphicFramePr>
        <p:xfrm>
          <a:off x="758737" y="4113609"/>
          <a:ext cx="22342299" cy="8489906"/>
        </p:xfrm>
        <a:graphic>
          <a:graphicData uri="http://schemas.openxmlformats.org/drawingml/2006/chart">
            <c:chart xmlns:c="http://schemas.openxmlformats.org/drawingml/2006/chart" xmlns:r="http://schemas.openxmlformats.org/officeDocument/2006/relationships" r:id="rId2"/>
          </a:graphicData>
        </a:graphic>
      </p:graphicFrame>
      <p:sp>
        <p:nvSpPr>
          <p:cNvPr id="3262" name="Shape 326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 name="Shape 3276"/>
          <p:cNvSpPr>
            <a:spLocks noGrp="1"/>
          </p:cNvSpPr>
          <p:nvPr>
            <p:ph type="body" idx="21"/>
          </p:nvPr>
        </p:nvSpPr>
        <p:spPr>
          <a:prstGeom prst="rect">
            <a:avLst/>
          </a:prstGeom>
        </p:spPr>
        <p:txBody>
          <a:bodyPr/>
          <a:lstStyle/>
          <a:p>
            <a:r>
              <a:t>CIMA</a:t>
            </a:r>
          </a:p>
        </p:txBody>
      </p:sp>
      <p:sp>
        <p:nvSpPr>
          <p:cNvPr id="3277" name="Shape 3277"/>
          <p:cNvSpPr>
            <a:spLocks noGrp="1"/>
          </p:cNvSpPr>
          <p:nvPr>
            <p:ph type="body" idx="22"/>
          </p:nvPr>
        </p:nvSpPr>
        <p:spPr>
          <a:prstGeom prst="rect">
            <a:avLst/>
          </a:prstGeom>
        </p:spPr>
        <p:txBody>
          <a:bodyPr/>
          <a:lstStyle/>
          <a:p>
            <a:r>
              <a:t>Lorem ipsum dolor sit amet, consectetur adipisicing elit, sed do eiusmod tempor incididunt ut labore et dolore magna aliqua. Labore et dolore magna aliqua.</a:t>
            </a:r>
          </a:p>
        </p:txBody>
      </p:sp>
      <p:sp>
        <p:nvSpPr>
          <p:cNvPr id="3278" name="Shape 3278"/>
          <p:cNvSpPr>
            <a:spLocks noGrp="1"/>
          </p:cNvSpPr>
          <p:nvPr>
            <p:ph type="body" idx="2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279" name="Shape 3279"/>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graphicFrame>
        <p:nvGraphicFramePr>
          <p:cNvPr id="3280" name="Chart 3280"/>
          <p:cNvGraphicFramePr/>
          <p:nvPr>
            <p:extLst>
              <p:ext uri="{D42A27DB-BD31-4B8C-83A1-F6EECF244321}">
                <p14:modId xmlns:p14="http://schemas.microsoft.com/office/powerpoint/2010/main" val="1229440438"/>
              </p:ext>
            </p:extLst>
          </p:nvPr>
        </p:nvGraphicFramePr>
        <p:xfrm>
          <a:off x="1096165" y="4147585"/>
          <a:ext cx="21815166" cy="8647726"/>
        </p:xfrm>
        <a:graphic>
          <a:graphicData uri="http://schemas.openxmlformats.org/drawingml/2006/chart">
            <c:chart xmlns:c="http://schemas.openxmlformats.org/drawingml/2006/chart" xmlns:r="http://schemas.openxmlformats.org/officeDocument/2006/relationships" r:id="rId2"/>
          </a:graphicData>
        </a:graphic>
      </p:graphicFrame>
      <p:sp>
        <p:nvSpPr>
          <p:cNvPr id="3281" name="Shape 328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5" name="Shape 3295"/>
          <p:cNvSpPr>
            <a:spLocks noGrp="1"/>
          </p:cNvSpPr>
          <p:nvPr>
            <p:ph type="body" idx="21"/>
          </p:nvPr>
        </p:nvSpPr>
        <p:spPr>
          <a:prstGeom prst="rect">
            <a:avLst/>
          </a:prstGeom>
        </p:spPr>
        <p:txBody>
          <a:bodyPr/>
          <a:lstStyle/>
          <a:p>
            <a:r>
              <a:t>CIMA</a:t>
            </a:r>
          </a:p>
        </p:txBody>
      </p:sp>
      <p:sp>
        <p:nvSpPr>
          <p:cNvPr id="3296" name="Shape 3296"/>
          <p:cNvSpPr>
            <a:spLocks noGrp="1"/>
          </p:cNvSpPr>
          <p:nvPr>
            <p:ph type="body" idx="22"/>
          </p:nvPr>
        </p:nvSpPr>
        <p:spPr>
          <a:prstGeom prst="rect">
            <a:avLst/>
          </a:prstGeom>
        </p:spPr>
        <p:txBody>
          <a:bodyPr/>
          <a:lstStyle/>
          <a:p>
            <a:r>
              <a:t>Lorem ipsum dolor sit amet, consectetur adipisicing elit, sed do eiusmod tempor incididunt ut labore et dolore magna aliqua. Labore et dolore magna aliqua.</a:t>
            </a:r>
          </a:p>
        </p:txBody>
      </p:sp>
      <p:sp>
        <p:nvSpPr>
          <p:cNvPr id="3297" name="Shape 3297"/>
          <p:cNvSpPr>
            <a:spLocks noGrp="1"/>
          </p:cNvSpPr>
          <p:nvPr>
            <p:ph type="body" idx="2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298" name="Shape 3298"/>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graphicFrame>
        <p:nvGraphicFramePr>
          <p:cNvPr id="3299" name="Chart 3299"/>
          <p:cNvGraphicFramePr/>
          <p:nvPr>
            <p:extLst>
              <p:ext uri="{D42A27DB-BD31-4B8C-83A1-F6EECF244321}">
                <p14:modId xmlns:p14="http://schemas.microsoft.com/office/powerpoint/2010/main" val="1047881856"/>
              </p:ext>
            </p:extLst>
          </p:nvPr>
        </p:nvGraphicFramePr>
        <p:xfrm>
          <a:off x="1080734" y="4179431"/>
          <a:ext cx="22022440" cy="8560080"/>
        </p:xfrm>
        <a:graphic>
          <a:graphicData uri="http://schemas.openxmlformats.org/drawingml/2006/chart">
            <c:chart xmlns:c="http://schemas.openxmlformats.org/drawingml/2006/chart" xmlns:r="http://schemas.openxmlformats.org/officeDocument/2006/relationships" r:id="rId2"/>
          </a:graphicData>
        </a:graphic>
      </p:graphicFrame>
      <p:sp>
        <p:nvSpPr>
          <p:cNvPr id="3300" name="Shape 330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4" name="Shape 3314"/>
          <p:cNvSpPr>
            <a:spLocks noGrp="1"/>
          </p:cNvSpPr>
          <p:nvPr>
            <p:ph type="body" idx="21"/>
          </p:nvPr>
        </p:nvSpPr>
        <p:spPr>
          <a:prstGeom prst="rect">
            <a:avLst/>
          </a:prstGeom>
        </p:spPr>
        <p:txBody>
          <a:bodyPr/>
          <a:lstStyle/>
          <a:p>
            <a:r>
              <a:t>CIMA</a:t>
            </a:r>
          </a:p>
        </p:txBody>
      </p:sp>
      <p:sp>
        <p:nvSpPr>
          <p:cNvPr id="3315" name="Shape 3315"/>
          <p:cNvSpPr>
            <a:spLocks noGrp="1"/>
          </p:cNvSpPr>
          <p:nvPr>
            <p:ph type="body" idx="22"/>
          </p:nvPr>
        </p:nvSpPr>
        <p:spPr>
          <a:prstGeom prst="rect">
            <a:avLst/>
          </a:prstGeom>
        </p:spPr>
        <p:txBody>
          <a:bodyPr/>
          <a:lstStyle/>
          <a:p>
            <a:r>
              <a:t>Lorem ipsum dolor sit amet, consectetur adipisicing elit, sed do eiusmod tempor incididunt ut labore et dolore magna aliqua. Labore et dolore magna aliqua.</a:t>
            </a:r>
          </a:p>
        </p:txBody>
      </p:sp>
      <p:sp>
        <p:nvSpPr>
          <p:cNvPr id="3316" name="Shape 3316"/>
          <p:cNvSpPr>
            <a:spLocks noGrp="1"/>
          </p:cNvSpPr>
          <p:nvPr>
            <p:ph type="body" idx="2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317" name="Shape 3317"/>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graphicFrame>
        <p:nvGraphicFramePr>
          <p:cNvPr id="3318" name="Chart 3318"/>
          <p:cNvGraphicFramePr/>
          <p:nvPr>
            <p:extLst>
              <p:ext uri="{D42A27DB-BD31-4B8C-83A1-F6EECF244321}">
                <p14:modId xmlns:p14="http://schemas.microsoft.com/office/powerpoint/2010/main" val="515648398"/>
              </p:ext>
            </p:extLst>
          </p:nvPr>
        </p:nvGraphicFramePr>
        <p:xfrm>
          <a:off x="1218380" y="4377971"/>
          <a:ext cx="21496530" cy="8417341"/>
        </p:xfrm>
        <a:graphic>
          <a:graphicData uri="http://schemas.openxmlformats.org/drawingml/2006/chart">
            <c:chart xmlns:c="http://schemas.openxmlformats.org/drawingml/2006/chart" xmlns:r="http://schemas.openxmlformats.org/officeDocument/2006/relationships" r:id="rId2"/>
          </a:graphicData>
        </a:graphic>
      </p:graphicFrame>
      <p:sp>
        <p:nvSpPr>
          <p:cNvPr id="3319" name="Shape 33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3" name="Shape 3333"/>
          <p:cNvSpPr>
            <a:spLocks noGrp="1"/>
          </p:cNvSpPr>
          <p:nvPr>
            <p:ph type="body" idx="21"/>
          </p:nvPr>
        </p:nvSpPr>
        <p:spPr>
          <a:prstGeom prst="rect">
            <a:avLst/>
          </a:prstGeom>
        </p:spPr>
        <p:txBody>
          <a:bodyPr/>
          <a:lstStyle/>
          <a:p>
            <a:r>
              <a:t>CIMA</a:t>
            </a:r>
          </a:p>
        </p:txBody>
      </p:sp>
      <p:sp>
        <p:nvSpPr>
          <p:cNvPr id="3334" name="Shape 3334"/>
          <p:cNvSpPr>
            <a:spLocks noGrp="1"/>
          </p:cNvSpPr>
          <p:nvPr>
            <p:ph type="body" idx="22"/>
          </p:nvPr>
        </p:nvSpPr>
        <p:spPr>
          <a:prstGeom prst="rect">
            <a:avLst/>
          </a:prstGeom>
        </p:spPr>
        <p:txBody>
          <a:bodyPr/>
          <a:lstStyle/>
          <a:p>
            <a:r>
              <a:t>Lorem ipsum dolor sit amet, consectetur adipisicing elit, sed do eiusmod tempor incididunt ut labore et dolore magna aliqua. Labore et dolore magna aliqua.</a:t>
            </a:r>
          </a:p>
        </p:txBody>
      </p:sp>
      <p:sp>
        <p:nvSpPr>
          <p:cNvPr id="3335" name="Shape 3335"/>
          <p:cNvSpPr>
            <a:spLocks noGrp="1"/>
          </p:cNvSpPr>
          <p:nvPr>
            <p:ph type="body" idx="2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336" name="Shape 3336"/>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graphicFrame>
        <p:nvGraphicFramePr>
          <p:cNvPr id="3337" name="Chart 3337"/>
          <p:cNvGraphicFramePr/>
          <p:nvPr>
            <p:extLst>
              <p:ext uri="{D42A27DB-BD31-4B8C-83A1-F6EECF244321}">
                <p14:modId xmlns:p14="http://schemas.microsoft.com/office/powerpoint/2010/main" val="1492891052"/>
              </p:ext>
            </p:extLst>
          </p:nvPr>
        </p:nvGraphicFramePr>
        <p:xfrm>
          <a:off x="1199643" y="3967816"/>
          <a:ext cx="21503952" cy="8487060"/>
        </p:xfrm>
        <a:graphic>
          <a:graphicData uri="http://schemas.openxmlformats.org/drawingml/2006/chart">
            <c:chart xmlns:c="http://schemas.openxmlformats.org/drawingml/2006/chart" xmlns:r="http://schemas.openxmlformats.org/officeDocument/2006/relationships" r:id="rId2"/>
          </a:graphicData>
        </a:graphic>
      </p:graphicFrame>
      <p:sp>
        <p:nvSpPr>
          <p:cNvPr id="3338" name="Shape 33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2" name="Shape 3352"/>
          <p:cNvSpPr>
            <a:spLocks noGrp="1"/>
          </p:cNvSpPr>
          <p:nvPr>
            <p:ph type="body" idx="21"/>
          </p:nvPr>
        </p:nvSpPr>
        <p:spPr>
          <a:prstGeom prst="rect">
            <a:avLst/>
          </a:prstGeom>
        </p:spPr>
        <p:txBody>
          <a:bodyPr/>
          <a:lstStyle/>
          <a:p>
            <a:r>
              <a:t>CIMA</a:t>
            </a:r>
          </a:p>
        </p:txBody>
      </p:sp>
      <p:sp>
        <p:nvSpPr>
          <p:cNvPr id="3353" name="Shape 3353"/>
          <p:cNvSpPr>
            <a:spLocks noGrp="1"/>
          </p:cNvSpPr>
          <p:nvPr>
            <p:ph type="body" idx="22"/>
          </p:nvPr>
        </p:nvSpPr>
        <p:spPr>
          <a:prstGeom prst="rect">
            <a:avLst/>
          </a:prstGeom>
        </p:spPr>
        <p:txBody>
          <a:bodyPr/>
          <a:lstStyle/>
          <a:p>
            <a:r>
              <a:t>Lorem ipsum dolor sit amet, consectetur adipisicing elit, sed do eiusmod tempor incididunt ut labore et dolore magna aliqua. Labore et dolore magna aliqua.</a:t>
            </a:r>
          </a:p>
        </p:txBody>
      </p:sp>
      <p:sp>
        <p:nvSpPr>
          <p:cNvPr id="3354" name="Shape 3354"/>
          <p:cNvSpPr>
            <a:spLocks noGrp="1"/>
          </p:cNvSpPr>
          <p:nvPr>
            <p:ph type="body" idx="2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355" name="Shape 3355"/>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graphicFrame>
        <p:nvGraphicFramePr>
          <p:cNvPr id="3356" name="Chart 3356"/>
          <p:cNvGraphicFramePr/>
          <p:nvPr/>
        </p:nvGraphicFramePr>
        <p:xfrm>
          <a:off x="1068476" y="4530639"/>
          <a:ext cx="11555419" cy="78397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357" name="Chart 3357"/>
          <p:cNvGraphicFramePr/>
          <p:nvPr>
            <p:extLst>
              <p:ext uri="{D42A27DB-BD31-4B8C-83A1-F6EECF244321}">
                <p14:modId xmlns:p14="http://schemas.microsoft.com/office/powerpoint/2010/main" val="1296136231"/>
              </p:ext>
            </p:extLst>
          </p:nvPr>
        </p:nvGraphicFramePr>
        <p:xfrm>
          <a:off x="12555026" y="4339552"/>
          <a:ext cx="10523561" cy="8215803"/>
        </p:xfrm>
        <a:graphic>
          <a:graphicData uri="http://schemas.openxmlformats.org/drawingml/2006/chart">
            <c:chart xmlns:c="http://schemas.openxmlformats.org/drawingml/2006/chart" xmlns:r="http://schemas.openxmlformats.org/officeDocument/2006/relationships" r:id="rId3"/>
          </a:graphicData>
        </a:graphic>
      </p:graphicFrame>
      <p:sp>
        <p:nvSpPr>
          <p:cNvPr id="3358" name="Shape 33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2" name="Shape 3372"/>
          <p:cNvSpPr>
            <a:spLocks noGrp="1"/>
          </p:cNvSpPr>
          <p:nvPr>
            <p:ph type="body" idx="21"/>
          </p:nvPr>
        </p:nvSpPr>
        <p:spPr>
          <a:prstGeom prst="rect">
            <a:avLst/>
          </a:prstGeom>
        </p:spPr>
        <p:txBody>
          <a:bodyPr/>
          <a:lstStyle/>
          <a:p>
            <a:r>
              <a:t>CIMA</a:t>
            </a:r>
          </a:p>
        </p:txBody>
      </p:sp>
      <p:sp>
        <p:nvSpPr>
          <p:cNvPr id="3373" name="Shape 3373"/>
          <p:cNvSpPr>
            <a:spLocks noGrp="1"/>
          </p:cNvSpPr>
          <p:nvPr>
            <p:ph type="body" idx="22"/>
          </p:nvPr>
        </p:nvSpPr>
        <p:spPr>
          <a:prstGeom prst="rect">
            <a:avLst/>
          </a:prstGeom>
        </p:spPr>
        <p:txBody>
          <a:bodyPr/>
          <a:lstStyle/>
          <a:p>
            <a:r>
              <a:t>Lorem ipsum dolor sit amet, consectetur adipisicing elit, sed do eiusmod tempor incididunt ut labore et dolore magna aliqua. Labore et dolore magna aliqua.</a:t>
            </a:r>
          </a:p>
        </p:txBody>
      </p:sp>
      <p:sp>
        <p:nvSpPr>
          <p:cNvPr id="3374" name="Shape 3374"/>
          <p:cNvSpPr>
            <a:spLocks noGrp="1"/>
          </p:cNvSpPr>
          <p:nvPr>
            <p:ph type="body" idx="2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375" name="Shape 3375"/>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graphicFrame>
        <p:nvGraphicFramePr>
          <p:cNvPr id="3376" name="Chart 3376"/>
          <p:cNvGraphicFramePr/>
          <p:nvPr>
            <p:extLst>
              <p:ext uri="{D42A27DB-BD31-4B8C-83A1-F6EECF244321}">
                <p14:modId xmlns:p14="http://schemas.microsoft.com/office/powerpoint/2010/main" val="1737131057"/>
              </p:ext>
            </p:extLst>
          </p:nvPr>
        </p:nvGraphicFramePr>
        <p:xfrm>
          <a:off x="672091" y="3972937"/>
          <a:ext cx="10693858" cy="88148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377" name="Chart 3377"/>
          <p:cNvGraphicFramePr/>
          <p:nvPr>
            <p:extLst>
              <p:ext uri="{D42A27DB-BD31-4B8C-83A1-F6EECF244321}">
                <p14:modId xmlns:p14="http://schemas.microsoft.com/office/powerpoint/2010/main" val="1592177239"/>
              </p:ext>
            </p:extLst>
          </p:nvPr>
        </p:nvGraphicFramePr>
        <p:xfrm>
          <a:off x="11362959" y="3777216"/>
          <a:ext cx="11404548" cy="8654293"/>
        </p:xfrm>
        <a:graphic>
          <a:graphicData uri="http://schemas.openxmlformats.org/drawingml/2006/chart">
            <c:chart xmlns:c="http://schemas.openxmlformats.org/drawingml/2006/chart" xmlns:r="http://schemas.openxmlformats.org/officeDocument/2006/relationships" r:id="rId3"/>
          </a:graphicData>
        </a:graphic>
      </p:graphicFrame>
      <p:sp>
        <p:nvSpPr>
          <p:cNvPr id="3378" name="Shape 337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2" name="Shape 3392"/>
          <p:cNvSpPr>
            <a:spLocks noGrp="1"/>
          </p:cNvSpPr>
          <p:nvPr>
            <p:ph type="body" idx="21"/>
          </p:nvPr>
        </p:nvSpPr>
        <p:spPr>
          <a:prstGeom prst="rect">
            <a:avLst/>
          </a:prstGeom>
        </p:spPr>
        <p:txBody>
          <a:bodyPr/>
          <a:lstStyle/>
          <a:p>
            <a:r>
              <a:t>CIMA</a:t>
            </a:r>
          </a:p>
        </p:txBody>
      </p:sp>
      <p:sp>
        <p:nvSpPr>
          <p:cNvPr id="3393" name="Shape 3393"/>
          <p:cNvSpPr>
            <a:spLocks noGrp="1"/>
          </p:cNvSpPr>
          <p:nvPr>
            <p:ph type="body" idx="22"/>
          </p:nvPr>
        </p:nvSpPr>
        <p:spPr>
          <a:prstGeom prst="rect">
            <a:avLst/>
          </a:prstGeom>
        </p:spPr>
        <p:txBody>
          <a:bodyPr/>
          <a:lstStyle/>
          <a:p>
            <a:r>
              <a:t>Lorem ipsum dolor sit amet, consectetur adipisicing elit, sed do eiusmod tempor incididunt ut labore et dolore magna aliqua. Labore et dolore magna aliqua.</a:t>
            </a:r>
          </a:p>
        </p:txBody>
      </p:sp>
      <p:sp>
        <p:nvSpPr>
          <p:cNvPr id="3394" name="Shape 3394"/>
          <p:cNvSpPr>
            <a:spLocks noGrp="1"/>
          </p:cNvSpPr>
          <p:nvPr>
            <p:ph type="body" idx="2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395" name="Shape 3395"/>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graphicFrame>
        <p:nvGraphicFramePr>
          <p:cNvPr id="3396" name="Chart 3396"/>
          <p:cNvGraphicFramePr/>
          <p:nvPr>
            <p:extLst>
              <p:ext uri="{D42A27DB-BD31-4B8C-83A1-F6EECF244321}">
                <p14:modId xmlns:p14="http://schemas.microsoft.com/office/powerpoint/2010/main" val="447356976"/>
              </p:ext>
            </p:extLst>
          </p:nvPr>
        </p:nvGraphicFramePr>
        <p:xfrm>
          <a:off x="667672" y="4143555"/>
          <a:ext cx="6836894" cy="53526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97" name="Chart 3397"/>
          <p:cNvGraphicFramePr/>
          <p:nvPr>
            <p:extLst>
              <p:ext uri="{D42A27DB-BD31-4B8C-83A1-F6EECF244321}">
                <p14:modId xmlns:p14="http://schemas.microsoft.com/office/powerpoint/2010/main" val="1453918756"/>
              </p:ext>
            </p:extLst>
          </p:nvPr>
        </p:nvGraphicFramePr>
        <p:xfrm>
          <a:off x="8694310" y="4361796"/>
          <a:ext cx="6573399" cy="54706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98" name="Chart 3398"/>
          <p:cNvGraphicFramePr/>
          <p:nvPr>
            <p:extLst>
              <p:ext uri="{D42A27DB-BD31-4B8C-83A1-F6EECF244321}">
                <p14:modId xmlns:p14="http://schemas.microsoft.com/office/powerpoint/2010/main" val="1997978519"/>
              </p:ext>
            </p:extLst>
          </p:nvPr>
        </p:nvGraphicFramePr>
        <p:xfrm>
          <a:off x="17060862" y="4354518"/>
          <a:ext cx="6116440" cy="5578565"/>
        </p:xfrm>
        <a:graphic>
          <a:graphicData uri="http://schemas.openxmlformats.org/drawingml/2006/chart">
            <c:chart xmlns:c="http://schemas.openxmlformats.org/drawingml/2006/chart" xmlns:r="http://schemas.openxmlformats.org/officeDocument/2006/relationships" r:id="rId5"/>
          </a:graphicData>
        </a:graphic>
      </p:graphicFrame>
      <p:sp>
        <p:nvSpPr>
          <p:cNvPr id="3399" name="Shape 3399"/>
          <p:cNvSpPr/>
          <p:nvPr/>
        </p:nvSpPr>
        <p:spPr>
          <a:xfrm>
            <a:off x="12242100" y="11000151"/>
            <a:ext cx="3631111" cy="1442617"/>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a:bodyPr>
          <a:lstStyle>
            <a:lvl1pPr algn="l" defTabSz="914400">
              <a:lnSpc>
                <a:spcPct val="80000"/>
              </a:lnSpc>
              <a:defRPr sz="2600">
                <a:solidFill>
                  <a:srgbClr val="5E7582"/>
                </a:solidFill>
                <a:latin typeface="Open Sans Bold"/>
                <a:ea typeface="Open Sans Bold"/>
                <a:cs typeface="Open Sans Bold"/>
                <a:sym typeface="Open Sans Bold"/>
              </a:defRPr>
            </a:lvl1pPr>
          </a:lstStyle>
          <a:p>
            <a:r>
              <a:t>The most beautiful and powerful presentation ever</a:t>
            </a:r>
          </a:p>
        </p:txBody>
      </p:sp>
      <p:sp>
        <p:nvSpPr>
          <p:cNvPr id="3400" name="Shape 3400"/>
          <p:cNvSpPr/>
          <p:nvPr/>
        </p:nvSpPr>
        <p:spPr>
          <a:xfrm>
            <a:off x="12216137" y="10092694"/>
            <a:ext cx="3492306" cy="819792"/>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a:bodyPr>
          <a:lstStyle>
            <a:lvl1pPr algn="l" defTabSz="914400">
              <a:lnSpc>
                <a:spcPct val="80000"/>
              </a:lnSpc>
              <a:defRPr sz="3600">
                <a:solidFill>
                  <a:srgbClr val="343941"/>
                </a:solidFill>
                <a:latin typeface="+mj-lt"/>
                <a:ea typeface="+mj-ea"/>
                <a:cs typeface="+mj-cs"/>
                <a:sym typeface="Work Sans"/>
              </a:defRPr>
            </a:lvl1pPr>
          </a:lstStyle>
          <a:p>
            <a:r>
              <a:t>Lorem ipsum.</a:t>
            </a:r>
          </a:p>
        </p:txBody>
      </p:sp>
      <p:sp>
        <p:nvSpPr>
          <p:cNvPr id="3401" name="Shape 3401"/>
          <p:cNvSpPr/>
          <p:nvPr/>
        </p:nvSpPr>
        <p:spPr>
          <a:xfrm>
            <a:off x="8827973" y="9495143"/>
            <a:ext cx="3184726" cy="3379704"/>
          </a:xfrm>
          <a:prstGeom prst="rect">
            <a:avLst/>
          </a:prstGeom>
          <a:ln w="12700">
            <a:miter lim="400000"/>
          </a:ln>
          <a:extLst>
            <a:ext uri="{C572A759-6A51-4108-AA02-DFA0A04FC94B}">
              <ma14:wrappingTextBoxFlag xmlns:ma14="http://schemas.microsoft.com/office/mac/drawingml/2011/main" val="1"/>
            </a:ext>
          </a:extLst>
        </p:spPr>
        <p:txBody>
          <a:bodyPr tIns="91439" bIns="91439" anchor="b">
            <a:normAutofit/>
          </a:bodyPr>
          <a:lstStyle>
            <a:lvl1pPr algn="l" defTabSz="914400">
              <a:lnSpc>
                <a:spcPct val="90000"/>
              </a:lnSpc>
              <a:defRPr sz="21000">
                <a:solidFill>
                  <a:srgbClr val="343941"/>
                </a:solidFill>
                <a:latin typeface="+mj-lt"/>
                <a:ea typeface="+mj-ea"/>
                <a:cs typeface="+mj-cs"/>
                <a:sym typeface="Work Sans"/>
              </a:defRPr>
            </a:lvl1pPr>
          </a:lstStyle>
          <a:p>
            <a:r>
              <a:t>16</a:t>
            </a:r>
          </a:p>
        </p:txBody>
      </p:sp>
      <p:sp>
        <p:nvSpPr>
          <p:cNvPr id="3402" name="Shape 340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lipse 14"/>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78" name="Shape 2478"/>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9" name="Shape 2479"/>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0" name="Shape 2480"/>
          <p:cNvSpPr/>
          <p:nvPr/>
        </p:nvSpPr>
        <p:spPr>
          <a:xfrm>
            <a:off x="2667000" y="60706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1" name="Shape 2481"/>
          <p:cNvSpPr/>
          <p:nvPr/>
        </p:nvSpPr>
        <p:spPr>
          <a:xfrm>
            <a:off x="4445000" y="95123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2" name="Shape 2482"/>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3" name="Shape 2483"/>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4" name="Shape 2484"/>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5" name="Shape 2485"/>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6" name="Shape 2486"/>
          <p:cNvSpPr/>
          <p:nvPr/>
        </p:nvSpPr>
        <p:spPr>
          <a:xfrm>
            <a:off x="6203454" y="1840481"/>
            <a:ext cx="11871707" cy="9557419"/>
          </a:xfrm>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2"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2"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5"/>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7"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2"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a:blipFill>
            <a:blip r:embed="rId2" cstate="email">
              <a:extLst>
                <a:ext uri="{28A0092B-C50C-407E-A947-70E740481C1C}">
                  <a14:useLocalDpi xmlns:a14="http://schemas.microsoft.com/office/drawing/2010/main"/>
                </a:ext>
              </a:extLst>
            </a:blip>
            <a:stretch>
              <a:fillRect/>
            </a:stretch>
          </a:bli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7" name="Shape 2487"/>
          <p:cNvSpPr/>
          <p:nvPr/>
        </p:nvSpPr>
        <p:spPr>
          <a:xfrm>
            <a:off x="9647726" y="11149180"/>
            <a:ext cx="4983164"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343941"/>
                </a:solidFill>
                <a:latin typeface="Open Sans Bold"/>
                <a:ea typeface="Open Sans Bold"/>
                <a:cs typeface="Open Sans Bold"/>
                <a:sym typeface="Open Sans Bold"/>
              </a:defRPr>
            </a:lvl1pPr>
          </a:lstStyle>
          <a:p>
            <a:r>
              <a:t>A Powerful Creative Slide Presentation</a:t>
            </a:r>
          </a:p>
        </p:txBody>
      </p:sp>
      <p:sp>
        <p:nvSpPr>
          <p:cNvPr id="2488" name="Shape 2488"/>
          <p:cNvSpPr/>
          <p:nvPr/>
        </p:nvSpPr>
        <p:spPr>
          <a:xfrm>
            <a:off x="11177937" y="5157665"/>
            <a:ext cx="1922741" cy="2232270"/>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9" name="Shape 2489"/>
          <p:cNvSpPr>
            <a:spLocks noGrp="1"/>
          </p:cNvSpPr>
          <p:nvPr>
            <p:ph type="sldNum" sz="quarter" idx="2"/>
          </p:nvPr>
        </p:nvSpPr>
        <p:spPr>
          <a:xfrm>
            <a:off x="12075617" y="13062649"/>
            <a:ext cx="23276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6" name="Shape 3416"/>
          <p:cNvSpPr>
            <a:spLocks noGrp="1"/>
          </p:cNvSpPr>
          <p:nvPr>
            <p:ph type="body" idx="21"/>
          </p:nvPr>
        </p:nvSpPr>
        <p:spPr>
          <a:prstGeom prst="rect">
            <a:avLst/>
          </a:prstGeom>
        </p:spPr>
        <p:txBody>
          <a:bodyPr/>
          <a:lstStyle/>
          <a:p>
            <a:r>
              <a:t>CIMA</a:t>
            </a:r>
          </a:p>
        </p:txBody>
      </p:sp>
      <p:sp>
        <p:nvSpPr>
          <p:cNvPr id="3417" name="Shape 3417"/>
          <p:cNvSpPr>
            <a:spLocks noGrp="1"/>
          </p:cNvSpPr>
          <p:nvPr>
            <p:ph type="body" idx="22"/>
          </p:nvPr>
        </p:nvSpPr>
        <p:spPr>
          <a:prstGeom prst="rect">
            <a:avLst/>
          </a:prstGeom>
        </p:spPr>
        <p:txBody>
          <a:bodyPr/>
          <a:lstStyle/>
          <a:p>
            <a:r>
              <a:t>Lorem ipsum dolor sit amet, consectetur adipisicing elit, sed do eiusmod tempor incididunt ut labore et dolore magna aliqua. Labore et dolore magna aliqua.</a:t>
            </a:r>
          </a:p>
        </p:txBody>
      </p:sp>
      <p:sp>
        <p:nvSpPr>
          <p:cNvPr id="3418" name="Shape 3418"/>
          <p:cNvSpPr>
            <a:spLocks noGrp="1"/>
          </p:cNvSpPr>
          <p:nvPr>
            <p:ph type="body" idx="2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419" name="Shape 3419"/>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graphicFrame>
        <p:nvGraphicFramePr>
          <p:cNvPr id="3420" name="Chart 3420"/>
          <p:cNvGraphicFramePr/>
          <p:nvPr>
            <p:extLst>
              <p:ext uri="{D42A27DB-BD31-4B8C-83A1-F6EECF244321}">
                <p14:modId xmlns:p14="http://schemas.microsoft.com/office/powerpoint/2010/main" val="2043708402"/>
              </p:ext>
            </p:extLst>
          </p:nvPr>
        </p:nvGraphicFramePr>
        <p:xfrm>
          <a:off x="991533" y="3985147"/>
          <a:ext cx="21606401" cy="7795590"/>
        </p:xfrm>
        <a:graphic>
          <a:graphicData uri="http://schemas.openxmlformats.org/drawingml/2006/chart">
            <c:chart xmlns:c="http://schemas.openxmlformats.org/drawingml/2006/chart" xmlns:r="http://schemas.openxmlformats.org/officeDocument/2006/relationships" r:id="rId2"/>
          </a:graphicData>
        </a:graphic>
      </p:graphicFrame>
      <p:sp>
        <p:nvSpPr>
          <p:cNvPr id="3421" name="Shape 342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420"/>
                                        </p:tgtEl>
                                        <p:attrNameLst>
                                          <p:attrName>style.visibility</p:attrName>
                                        </p:attrNameLst>
                                      </p:cBhvr>
                                      <p:to>
                                        <p:strVal val="visible"/>
                                      </p:to>
                                    </p:set>
                                    <p:animEffect transition="in" filter="dissolve">
                                      <p:cBhvr>
                                        <p:cTn id="7" dur="500"/>
                                        <p:tgtEl>
                                          <p:spTgt spid="3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 grpId="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484"/>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2485"/>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2483"/>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37" name="Shape 3437"/>
          <p:cNvSpPr>
            <a:spLocks noGrp="1"/>
          </p:cNvSpPr>
          <p:nvPr>
            <p:ph type="body" idx="22"/>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438" name="Shape 3438"/>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graphicFrame>
        <p:nvGraphicFramePr>
          <p:cNvPr id="3439" name="Chart 3439"/>
          <p:cNvGraphicFramePr/>
          <p:nvPr/>
        </p:nvGraphicFramePr>
        <p:xfrm>
          <a:off x="3026240" y="4279394"/>
          <a:ext cx="13547489" cy="8814812"/>
        </p:xfrm>
        <a:graphic>
          <a:graphicData uri="http://schemas.openxmlformats.org/drawingml/2006/chart">
            <c:chart xmlns:c="http://schemas.openxmlformats.org/drawingml/2006/chart" xmlns:r="http://schemas.openxmlformats.org/officeDocument/2006/relationships" r:id="rId2"/>
          </a:graphicData>
        </a:graphic>
      </p:graphicFrame>
      <p:sp>
        <p:nvSpPr>
          <p:cNvPr id="3440" name="Shape 344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51</a:t>
            </a:fld>
            <a:endParaRPr dirty="0"/>
          </a:p>
        </p:txBody>
      </p:sp>
      <p:pic>
        <p:nvPicPr>
          <p:cNvPr id="13" name="Image 1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602137" y="803401"/>
            <a:ext cx="1145791" cy="1309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896102" y="10194974"/>
            <a:ext cx="6857989" cy="3496312"/>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 name="Rectangle 1"/>
          <p:cNvSpPr/>
          <p:nvPr/>
        </p:nvSpPr>
        <p:spPr>
          <a:xfrm>
            <a:off x="19242501" y="0"/>
            <a:ext cx="5141499" cy="6800663"/>
          </a:xfrm>
          <a:prstGeom prst="rect">
            <a:avLst/>
          </a:prstGeom>
          <a:blipFill dpi="0" rotWithShape="1">
            <a:blip r:embed="rId3" cstate="email">
              <a:extLst>
                <a:ext uri="{28A0092B-C50C-407E-A947-70E740481C1C}">
                  <a14:useLocalDpi xmlns:a14="http://schemas.microsoft.com/office/drawing/2010/main"/>
                </a:ext>
              </a:extLst>
            </a:blip>
            <a:srcRect/>
            <a:tile tx="-2540000" ty="0" sx="70000" sy="7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 name="Rectangle 2"/>
          <p:cNvSpPr/>
          <p:nvPr/>
        </p:nvSpPr>
        <p:spPr>
          <a:xfrm>
            <a:off x="13751365" y="6775949"/>
            <a:ext cx="10632635" cy="6915337"/>
          </a:xfrm>
          <a:prstGeom prst="rect">
            <a:avLst/>
          </a:prstGeom>
          <a:blipFill dpi="0" rotWithShape="1">
            <a:blip r:embed="rId4" cstate="email">
              <a:extLst>
                <a:ext uri="{28A0092B-C50C-407E-A947-70E740481C1C}">
                  <a14:useLocalDpi xmlns:a14="http://schemas.microsoft.com/office/drawing/2010/main"/>
                </a:ext>
              </a:extLst>
            </a:blip>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6893376" y="0"/>
            <a:ext cx="12349125" cy="6800663"/>
          </a:xfrm>
          <a:prstGeom prst="rect">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Shape 1212"/>
          <p:cNvSpPr txBox="1">
            <a:spLocks/>
          </p:cNvSpPr>
          <p:nvPr/>
        </p:nvSpPr>
        <p:spPr>
          <a:xfrm>
            <a:off x="7845862" y="1178560"/>
            <a:ext cx="8196260" cy="4399281"/>
          </a:xfrm>
          <a:prstGeom prst="rect">
            <a:avLst/>
          </a:prstGeom>
        </p:spPr>
        <p:txBody>
          <a:bodyPr>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hangingPunct="1">
              <a:lnSpc>
                <a:spcPct val="80000"/>
              </a:lnSpc>
              <a:spcBef>
                <a:spcPts val="0"/>
              </a:spcBef>
              <a:buSzTx/>
              <a:buFontTx/>
              <a:buNone/>
              <a:defRPr sz="16000">
                <a:solidFill>
                  <a:srgbClr val="FFFFFF"/>
                </a:solidFill>
                <a:latin typeface="+mj-lt"/>
                <a:ea typeface="+mj-ea"/>
                <a:cs typeface="+mj-cs"/>
                <a:sym typeface="Work Sans"/>
              </a:defRPr>
            </a:pPr>
            <a:r>
              <a:rPr lang="fr-FR" sz="16000" smtClean="0">
                <a:solidFill>
                  <a:srgbClr val="FFFFFF"/>
                </a:solidFill>
                <a:latin typeface="+mj-lt"/>
                <a:ea typeface="+mj-ea"/>
                <a:cs typeface="+mj-cs"/>
                <a:sym typeface="Work Sans"/>
              </a:rPr>
              <a:t>CIMA </a:t>
            </a:r>
          </a:p>
          <a:p>
            <a:pPr marL="0" indent="0" hangingPunct="1">
              <a:lnSpc>
                <a:spcPct val="80000"/>
              </a:lnSpc>
              <a:spcBef>
                <a:spcPts val="0"/>
              </a:spcBef>
              <a:buSzTx/>
              <a:buFontTx/>
              <a:buNone/>
              <a:defRPr sz="16000">
                <a:solidFill>
                  <a:srgbClr val="FFFFFF"/>
                </a:solidFill>
                <a:latin typeface="+mj-lt"/>
                <a:ea typeface="+mj-ea"/>
                <a:cs typeface="+mj-cs"/>
                <a:sym typeface="Work Sans"/>
              </a:defRPr>
            </a:pPr>
            <a:r>
              <a:rPr lang="fr-FR" sz="16000" smtClean="0">
                <a:solidFill>
                  <a:srgbClr val="FFFFFF"/>
                </a:solidFill>
                <a:latin typeface="+mj-lt"/>
                <a:ea typeface="+mj-ea"/>
                <a:cs typeface="+mj-cs"/>
                <a:sym typeface="Work Sans"/>
              </a:rPr>
              <a:t>SLIDES.</a:t>
            </a:r>
            <a:endParaRPr lang="fr-FR" sz="16000">
              <a:solidFill>
                <a:srgbClr val="FFFFFF"/>
              </a:solidFill>
              <a:latin typeface="+mj-lt"/>
              <a:ea typeface="+mj-ea"/>
              <a:cs typeface="+mj-cs"/>
              <a:sym typeface="Work Sans"/>
            </a:endParaRPr>
          </a:p>
        </p:txBody>
      </p:sp>
      <p:sp>
        <p:nvSpPr>
          <p:cNvPr id="6" name="Shape 1214"/>
          <p:cNvSpPr txBox="1">
            <a:spLocks/>
          </p:cNvSpPr>
          <p:nvPr/>
        </p:nvSpPr>
        <p:spPr>
          <a:xfrm>
            <a:off x="13267090" y="1844905"/>
            <a:ext cx="4983164" cy="1193801"/>
          </a:xfrm>
          <a:prstGeom prst="rect">
            <a:avLst/>
          </a:prstGeom>
        </p:spPr>
        <p:txBody>
          <a:bodyPr>
            <a:spAutoFit/>
          </a:bodyPr>
          <a:lstStyle>
            <a:lvl1pPr marL="0" marR="0" indent="0" algn="ctr" defTabSz="82550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Open Sans Bold"/>
                <a:ea typeface="Open Sans Bold"/>
                <a:cs typeface="Open Sans Bold"/>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A Powerful Creative Slide Presentation</a:t>
            </a:r>
            <a:endParaRPr lang="fr-FR"/>
          </a:p>
        </p:txBody>
      </p:sp>
      <p:sp>
        <p:nvSpPr>
          <p:cNvPr id="7" name="Shape 1216"/>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FFFFFF"/>
                </a:solidFill>
                <a:latin typeface="Open Sans Bold"/>
                <a:ea typeface="Open Sans Bold"/>
                <a:cs typeface="Open Sans Bold"/>
                <a:sym typeface="Open Sans Bold"/>
              </a:defRPr>
            </a:pPr>
            <a:r>
              <a:rPr lang="fr-FR" sz="1300" smtClean="0">
                <a:solidFill>
                  <a:srgbClr val="FFFFFF"/>
                </a:solidFill>
                <a:latin typeface="Open Sans Bold"/>
                <a:ea typeface="Open Sans Bold"/>
                <a:cs typeface="Open Sans Bold"/>
                <a:sym typeface="Open Sans Bold"/>
              </a:rPr>
              <a:t>Made by </a:t>
            </a:r>
            <a:r>
              <a:rPr lang="fr-FR" sz="1300" u="sng" smtClean="0">
                <a:solidFill>
                  <a:srgbClr val="FFFFFF"/>
                </a:solidFill>
                <a:latin typeface="Open Sans Bold"/>
                <a:ea typeface="Open Sans Bold"/>
                <a:cs typeface="Open Sans Bold"/>
                <a:sym typeface="Open Sans Bold"/>
              </a:rPr>
              <a:t>MarketMe</a:t>
            </a:r>
            <a:endParaRPr lang="fr-FR" sz="1300" u="sng">
              <a:solidFill>
                <a:srgbClr val="FFFFFF"/>
              </a:solidFill>
              <a:latin typeface="Open Sans Bold"/>
              <a:ea typeface="Open Sans Bold"/>
              <a:cs typeface="Open Sans Bold"/>
              <a:sym typeface="Open Sans Bold"/>
            </a:endParaRPr>
          </a:p>
        </p:txBody>
      </p:sp>
      <p:sp>
        <p:nvSpPr>
          <p:cNvPr id="9" name="Rectangle 8"/>
          <p:cNvSpPr/>
          <p:nvPr/>
        </p:nvSpPr>
        <p:spPr>
          <a:xfrm>
            <a:off x="15990974" y="4318865"/>
            <a:ext cx="1320801" cy="4064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Rectangle 9"/>
          <p:cNvSpPr/>
          <p:nvPr/>
        </p:nvSpPr>
        <p:spPr>
          <a:xfrm>
            <a:off x="0" y="0"/>
            <a:ext cx="3426621" cy="3403600"/>
          </a:xfrm>
          <a:prstGeom prst="rect">
            <a:avLst/>
          </a:prstGeom>
          <a:blipFill dpi="0" rotWithShape="1">
            <a:blip r:embed="rId5" cstate="email">
              <a:extLst>
                <a:ext uri="{28A0092B-C50C-407E-A947-70E740481C1C}">
                  <a14:useLocalDpi xmlns:a14="http://schemas.microsoft.com/office/drawing/2010/main"/>
                </a:ext>
              </a:extLst>
            </a:blip>
            <a:srcRect/>
            <a:tile tx="-3810000" ty="-254000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Rectangle 10"/>
          <p:cNvSpPr/>
          <p:nvPr/>
        </p:nvSpPr>
        <p:spPr>
          <a:xfrm>
            <a:off x="-3962" y="3397063"/>
            <a:ext cx="3426621" cy="3403600"/>
          </a:xfrm>
          <a:prstGeom prst="rect">
            <a:avLst/>
          </a:prstGeom>
          <a:blipFill dpi="0" rotWithShape="1">
            <a:blip r:embed="rId6" cstate="email">
              <a:extLst>
                <a:ext uri="{28A0092B-C50C-407E-A947-70E740481C1C}">
                  <a14:useLocalDpi xmlns:a14="http://schemas.microsoft.com/office/drawing/2010/main"/>
                </a:ext>
              </a:extLst>
            </a:blip>
            <a:srcRect/>
            <a:tile tx="-1905000" ty="-127000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Rectangle 11"/>
          <p:cNvSpPr/>
          <p:nvPr/>
        </p:nvSpPr>
        <p:spPr>
          <a:xfrm>
            <a:off x="3422659" y="0"/>
            <a:ext cx="3462154" cy="6800663"/>
          </a:xfrm>
          <a:prstGeom prst="rect">
            <a:avLst/>
          </a:prstGeom>
          <a:blipFill dpi="0" rotWithShape="1">
            <a:blip r:embed="rId7" cstate="email">
              <a:extLst>
                <a:ext uri="{28A0092B-C50C-407E-A947-70E740481C1C}">
                  <a14:useLocalDpi xmlns:a14="http://schemas.microsoft.com/office/drawing/2010/main"/>
                </a:ext>
              </a:extLst>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Rectangle 12"/>
          <p:cNvSpPr/>
          <p:nvPr/>
        </p:nvSpPr>
        <p:spPr>
          <a:xfrm>
            <a:off x="6893376" y="6800663"/>
            <a:ext cx="6857989" cy="3496312"/>
          </a:xfrm>
          <a:prstGeom prst="rect">
            <a:avLst/>
          </a:prstGeom>
          <a:blipFill dpi="0" rotWithShape="1">
            <a:blip r:embed="rId8" cstate="email">
              <a:extLst>
                <a:ext uri="{28A0092B-C50C-407E-A947-70E740481C1C}">
                  <a14:useLocalDpi xmlns:a14="http://schemas.microsoft.com/office/drawing/2010/main"/>
                </a:ext>
              </a:extLst>
            </a:blip>
            <a:srcRect/>
            <a:tile tx="-1270000" ty="-190500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ectangle 14"/>
          <p:cNvSpPr/>
          <p:nvPr/>
        </p:nvSpPr>
        <p:spPr>
          <a:xfrm>
            <a:off x="0" y="6800663"/>
            <a:ext cx="6900002" cy="6915337"/>
          </a:xfrm>
          <a:prstGeom prst="rect">
            <a:avLst/>
          </a:prstGeom>
          <a:blipFill dpi="0" rotWithShape="1">
            <a:blip r:embed="rId9" cstate="email">
              <a:extLst>
                <a:ext uri="{28A0092B-C50C-407E-A947-70E740481C1C}">
                  <a14:useLocalDpi xmlns:a14="http://schemas.microsoft.com/office/drawing/2010/main"/>
                </a:ext>
              </a:extLst>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space réservé du numéro de diapositive 21"/>
          <p:cNvSpPr>
            <a:spLocks noGrp="1"/>
          </p:cNvSpPr>
          <p:nvPr>
            <p:ph type="sldNum" sz="quarter" idx="2"/>
          </p:nvPr>
        </p:nvSpPr>
        <p:spPr/>
        <p:txBody>
          <a:bodyPr/>
          <a:lstStyle/>
          <a:p>
            <a:fld id="{86CB4B4D-7CA3-9044-876B-883B54F8677D}" type="slidenum">
              <a:rPr lang="uk-UA" smtClean="0"/>
              <a:t>52</a:t>
            </a:fld>
            <a:endParaRPr lang="uk-UA"/>
          </a:p>
        </p:txBody>
      </p:sp>
      <p:grpSp>
        <p:nvGrpSpPr>
          <p:cNvPr id="23" name="Group 4525"/>
          <p:cNvGrpSpPr/>
          <p:nvPr/>
        </p:nvGrpSpPr>
        <p:grpSpPr>
          <a:xfrm>
            <a:off x="-44052" y="-2471"/>
            <a:ext cx="24472103" cy="13720942"/>
            <a:chOff x="0" y="0"/>
            <a:chExt cx="24472101" cy="13720940"/>
          </a:xfrm>
        </p:grpSpPr>
        <p:sp>
          <p:nvSpPr>
            <p:cNvPr id="24" name="Shape 4522"/>
            <p:cNvSpPr/>
            <p:nvPr/>
          </p:nvSpPr>
          <p:spPr>
            <a:xfrm>
              <a:off x="475423" y="417313"/>
              <a:ext cx="23521258" cy="12805878"/>
            </a:xfrm>
            <a:prstGeom prst="rect">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25" name="Shape 4523"/>
            <p:cNvSpPr/>
            <p:nvPr/>
          </p:nvSpPr>
          <p:spPr>
            <a:xfrm>
              <a:off x="0" y="6824860"/>
              <a:ext cx="24472103" cy="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sp>
          <p:nvSpPr>
            <p:cNvPr id="26" name="Shape 4524"/>
            <p:cNvSpPr/>
            <p:nvPr/>
          </p:nvSpPr>
          <p:spPr>
            <a:xfrm flipV="1">
              <a:off x="12236051" y="0"/>
              <a:ext cx="1" cy="1372094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107269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2234396" y="0"/>
            <a:ext cx="12124204" cy="13716000"/>
          </a:xfrm>
          <a:prstGeom prst="rect">
            <a:avLst/>
          </a:prstGeom>
          <a:solidFill>
            <a:srgbClr val="34394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Rectangle 24"/>
          <p:cNvSpPr/>
          <p:nvPr/>
        </p:nvSpPr>
        <p:spPr>
          <a:xfrm>
            <a:off x="24714" y="6832600"/>
            <a:ext cx="12218097" cy="68834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Shape 1239"/>
          <p:cNvSpPr txBox="1">
            <a:spLocks/>
          </p:cNvSpPr>
          <p:nvPr/>
        </p:nvSpPr>
        <p:spPr>
          <a:xfrm>
            <a:off x="18160800" y="6235700"/>
            <a:ext cx="4983163" cy="1193801"/>
          </a:xfrm>
          <a:prstGeom prst="rect">
            <a:avLst/>
          </a:prstGeom>
        </p:spPr>
        <p:txBody>
          <a:bodyPr>
            <a:spAutoFit/>
          </a:bodyPr>
          <a:lstStyle>
            <a:lvl1pPr marL="0" marR="0" indent="0" algn="ctr" defTabSz="82550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Open Sans Bold"/>
                <a:ea typeface="Open Sans Bold"/>
                <a:cs typeface="Open Sans Bold"/>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A Powerful Creative Slide Presentation</a:t>
            </a:r>
            <a:endParaRPr lang="fr-FR"/>
          </a:p>
        </p:txBody>
      </p:sp>
      <p:sp>
        <p:nvSpPr>
          <p:cNvPr id="22" name="Shape 1240"/>
          <p:cNvSpPr txBox="1">
            <a:spLocks/>
          </p:cNvSpPr>
          <p:nvPr/>
        </p:nvSpPr>
        <p:spPr>
          <a:xfrm>
            <a:off x="13125691" y="3243580"/>
            <a:ext cx="10357826" cy="7178040"/>
          </a:xfrm>
          <a:prstGeom prst="rect">
            <a:avLst/>
          </a:prstGeom>
        </p:spPr>
        <p:txBody>
          <a:bodyPr>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hangingPunct="1">
              <a:lnSpc>
                <a:spcPct val="90000"/>
              </a:lnSpc>
              <a:spcBef>
                <a:spcPts val="0"/>
              </a:spcBef>
              <a:buSzTx/>
              <a:buFontTx/>
              <a:buNone/>
              <a:defRPr sz="17000">
                <a:solidFill>
                  <a:srgbClr val="FFFFFF"/>
                </a:solidFill>
                <a:latin typeface="+mj-lt"/>
                <a:ea typeface="+mj-ea"/>
                <a:cs typeface="+mj-cs"/>
                <a:sym typeface="Work Sans"/>
              </a:defRPr>
            </a:pPr>
            <a:r>
              <a:rPr lang="fr-FR" sz="17000" smtClean="0">
                <a:solidFill>
                  <a:srgbClr val="FFFFFF"/>
                </a:solidFill>
                <a:latin typeface="+mj-lt"/>
                <a:ea typeface="+mj-ea"/>
                <a:cs typeface="+mj-cs"/>
                <a:sym typeface="Work Sans"/>
              </a:rPr>
              <a:t>CIMA</a:t>
            </a:r>
          </a:p>
          <a:p>
            <a:pPr marL="0" indent="0" hangingPunct="1">
              <a:lnSpc>
                <a:spcPct val="90000"/>
              </a:lnSpc>
              <a:spcBef>
                <a:spcPts val="0"/>
              </a:spcBef>
              <a:buSzTx/>
              <a:buFontTx/>
              <a:buNone/>
              <a:defRPr sz="17000">
                <a:solidFill>
                  <a:srgbClr val="FFFFFF"/>
                </a:solidFill>
                <a:latin typeface="+mj-lt"/>
                <a:ea typeface="+mj-ea"/>
                <a:cs typeface="+mj-cs"/>
                <a:sym typeface="Work Sans"/>
              </a:defRPr>
            </a:pPr>
            <a:r>
              <a:rPr lang="fr-FR" sz="17000" smtClean="0">
                <a:solidFill>
                  <a:srgbClr val="FFFFFF"/>
                </a:solidFill>
                <a:latin typeface="+mj-lt"/>
                <a:ea typeface="+mj-ea"/>
                <a:cs typeface="+mj-cs"/>
                <a:sym typeface="Work Sans"/>
              </a:rPr>
              <a:t>THE</a:t>
            </a:r>
          </a:p>
          <a:p>
            <a:pPr marL="0" indent="0" hangingPunct="1">
              <a:lnSpc>
                <a:spcPct val="90000"/>
              </a:lnSpc>
              <a:spcBef>
                <a:spcPts val="0"/>
              </a:spcBef>
              <a:buSzTx/>
              <a:buFontTx/>
              <a:buNone/>
              <a:defRPr sz="17000">
                <a:solidFill>
                  <a:srgbClr val="FFFFFF"/>
                </a:solidFill>
                <a:latin typeface="+mj-lt"/>
                <a:ea typeface="+mj-ea"/>
                <a:cs typeface="+mj-cs"/>
                <a:sym typeface="Work Sans"/>
              </a:defRPr>
            </a:pPr>
            <a:r>
              <a:rPr lang="fr-FR" sz="17000" smtClean="0">
                <a:solidFill>
                  <a:srgbClr val="FFFFFF"/>
                </a:solidFill>
                <a:latin typeface="+mj-lt"/>
                <a:ea typeface="+mj-ea"/>
                <a:cs typeface="+mj-cs"/>
                <a:sym typeface="Work Sans"/>
              </a:rPr>
              <a:t>KEYNOTE</a:t>
            </a:r>
            <a:endParaRPr lang="fr-FR" sz="17000">
              <a:solidFill>
                <a:srgbClr val="FFFFFF"/>
              </a:solidFill>
              <a:latin typeface="+mj-lt"/>
              <a:ea typeface="+mj-ea"/>
              <a:cs typeface="+mj-cs"/>
              <a:sym typeface="Work Sans"/>
            </a:endParaRPr>
          </a:p>
        </p:txBody>
      </p:sp>
      <p:sp>
        <p:nvSpPr>
          <p:cNvPr id="23" name="Shape 1241"/>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FFFFFF"/>
                </a:solidFill>
                <a:latin typeface="Open Sans Bold"/>
                <a:ea typeface="Open Sans Bold"/>
                <a:cs typeface="Open Sans Bold"/>
                <a:sym typeface="Open Sans Bold"/>
              </a:defRPr>
            </a:pPr>
            <a:r>
              <a:rPr lang="fr-FR" sz="1300" smtClean="0">
                <a:solidFill>
                  <a:srgbClr val="FFFFFF"/>
                </a:solidFill>
                <a:latin typeface="Open Sans Bold"/>
                <a:ea typeface="Open Sans Bold"/>
                <a:cs typeface="Open Sans Bold"/>
                <a:sym typeface="Open Sans Bold"/>
              </a:rPr>
              <a:t>Made by </a:t>
            </a:r>
            <a:r>
              <a:rPr lang="fr-FR" sz="1300" u="sng" smtClean="0">
                <a:solidFill>
                  <a:srgbClr val="FFFFFF"/>
                </a:solidFill>
                <a:latin typeface="Open Sans Bold"/>
                <a:ea typeface="Open Sans Bold"/>
                <a:cs typeface="Open Sans Bold"/>
                <a:sym typeface="Open Sans Bold"/>
              </a:rPr>
              <a:t>MarketMe</a:t>
            </a:r>
            <a:endParaRPr lang="fr-FR" sz="1300" u="sng">
              <a:solidFill>
                <a:srgbClr val="FFFFFF"/>
              </a:solidFill>
              <a:latin typeface="Open Sans Bold"/>
              <a:ea typeface="Open Sans Bold"/>
              <a:cs typeface="Open Sans Bold"/>
              <a:sym typeface="Open Sans Bold"/>
            </a:endParaRPr>
          </a:p>
        </p:txBody>
      </p:sp>
      <p:sp>
        <p:nvSpPr>
          <p:cNvPr id="24" name="Rectangle 23"/>
          <p:cNvSpPr/>
          <p:nvPr/>
        </p:nvSpPr>
        <p:spPr>
          <a:xfrm>
            <a:off x="7118297" y="25308"/>
            <a:ext cx="5141499" cy="6800663"/>
          </a:xfrm>
          <a:prstGeom prst="rect">
            <a:avLst/>
          </a:prstGeom>
          <a:blipFill dpi="0" rotWithShape="1">
            <a:blip r:embed="rId3" cstate="email">
              <a:extLst>
                <a:ext uri="{28A0092B-C50C-407E-A947-70E740481C1C}">
                  <a14:useLocalDpi xmlns:a14="http://schemas.microsoft.com/office/drawing/2010/main"/>
                </a:ext>
              </a:extLst>
            </a:blip>
            <a:srcRect/>
            <a:tile tx="-2540000" ty="0" sx="70000" sy="7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6" name="Imag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672649" y="502025"/>
            <a:ext cx="1431024" cy="1656976"/>
          </a:xfrm>
          <a:prstGeom prst="rect">
            <a:avLst/>
          </a:prstGeom>
        </p:spPr>
      </p:pic>
      <p:sp>
        <p:nvSpPr>
          <p:cNvPr id="27" name="Rectangle 26"/>
          <p:cNvSpPr/>
          <p:nvPr/>
        </p:nvSpPr>
        <p:spPr>
          <a:xfrm>
            <a:off x="0" y="-17688"/>
            <a:ext cx="7118252" cy="6850288"/>
          </a:xfrm>
          <a:prstGeom prst="rect">
            <a:avLst/>
          </a:prstGeom>
          <a:blipFill dpi="0" rotWithShape="1">
            <a:blip r:embed="rId5" cstate="email">
              <a:extLst>
                <a:ext uri="{28A0092B-C50C-407E-A947-70E740481C1C}">
                  <a14:useLocalDpi xmlns:a14="http://schemas.microsoft.com/office/drawing/2010/main"/>
                </a:ext>
              </a:extLst>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28" name="Group 3465"/>
          <p:cNvGrpSpPr/>
          <p:nvPr/>
        </p:nvGrpSpPr>
        <p:grpSpPr>
          <a:xfrm>
            <a:off x="-16343" y="-2471"/>
            <a:ext cx="24472103" cy="13720942"/>
            <a:chOff x="0" y="0"/>
            <a:chExt cx="24472101" cy="13720940"/>
          </a:xfrm>
        </p:grpSpPr>
        <p:sp>
          <p:nvSpPr>
            <p:cNvPr id="29" name="Shape 3462"/>
            <p:cNvSpPr/>
            <p:nvPr/>
          </p:nvSpPr>
          <p:spPr>
            <a:xfrm>
              <a:off x="475423" y="417313"/>
              <a:ext cx="23521258" cy="12805878"/>
            </a:xfrm>
            <a:prstGeom prst="rect">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30" name="Shape 3463"/>
            <p:cNvSpPr/>
            <p:nvPr/>
          </p:nvSpPr>
          <p:spPr>
            <a:xfrm>
              <a:off x="0" y="6824860"/>
              <a:ext cx="24472103" cy="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sp>
          <p:nvSpPr>
            <p:cNvPr id="31" name="Shape 3464"/>
            <p:cNvSpPr/>
            <p:nvPr/>
          </p:nvSpPr>
          <p:spPr>
            <a:xfrm flipV="1">
              <a:off x="12236051" y="0"/>
              <a:ext cx="1" cy="1372094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grpSp>
      <p:sp>
        <p:nvSpPr>
          <p:cNvPr id="32" name="Espace réservé du numéro de diapositive 31"/>
          <p:cNvSpPr>
            <a:spLocks noGrp="1"/>
          </p:cNvSpPr>
          <p:nvPr>
            <p:ph type="sldNum" sz="quarter" idx="2"/>
          </p:nvPr>
        </p:nvSpPr>
        <p:spPr/>
        <p:txBody>
          <a:bodyPr/>
          <a:lstStyle/>
          <a:p>
            <a:fld id="{86CB4B4D-7CA3-9044-876B-883B54F8677D}" type="slidenum">
              <a:rPr lang="uk-UA" smtClean="0"/>
              <a:t>53</a:t>
            </a:fld>
            <a:endParaRPr lang="uk-UA"/>
          </a:p>
        </p:txBody>
      </p:sp>
    </p:spTree>
    <p:extLst>
      <p:ext uri="{BB962C8B-B14F-4D97-AF65-F5344CB8AC3E}">
        <p14:creationId xmlns:p14="http://schemas.microsoft.com/office/powerpoint/2010/main" val="48159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lipse 13"/>
          <p:cNvSpPr/>
          <p:nvPr/>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Triangle 14"/>
          <p:cNvSpPr/>
          <p:nvPr/>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Ellipse 15"/>
          <p:cNvSpPr/>
          <p:nvPr/>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Rectangle 17"/>
          <p:cNvSpPr/>
          <p:nvPr/>
        </p:nvSpPr>
        <p:spPr>
          <a:xfrm>
            <a:off x="0" y="0"/>
            <a:ext cx="12217400" cy="13716000"/>
          </a:xfrm>
          <a:prstGeom prst="rect">
            <a:avLst/>
          </a:prstGeom>
          <a:blipFill dpi="0" rotWithShape="1">
            <a:blip r:embed="rId3" cstate="email">
              <a:extLst>
                <a:ext uri="{28A0092B-C50C-407E-A947-70E740481C1C}">
                  <a14:useLocalDpi xmlns:a14="http://schemas.microsoft.com/office/drawing/2010/main"/>
                </a:ext>
              </a:extLst>
            </a:blip>
            <a:srcRect/>
            <a:tile tx="-5080000" ty="-5080000" sx="70000" sy="7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Shape 1259"/>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343941"/>
                </a:solidFill>
                <a:latin typeface="Open Sans Bold"/>
                <a:ea typeface="Open Sans Bold"/>
                <a:cs typeface="Open Sans Bold"/>
                <a:sym typeface="Open Sans Bold"/>
              </a:defRPr>
            </a:pPr>
            <a:r>
              <a:rPr lang="fr-FR" sz="1300" smtClean="0">
                <a:solidFill>
                  <a:srgbClr val="343941"/>
                </a:solidFill>
                <a:latin typeface="Open Sans Bold"/>
                <a:ea typeface="Open Sans Bold"/>
                <a:cs typeface="Open Sans Bold"/>
                <a:sym typeface="Open Sans Bold"/>
              </a:rPr>
              <a:t>Made by </a:t>
            </a:r>
            <a:r>
              <a:rPr lang="fr-FR" sz="1300" u="sng" smtClean="0">
                <a:solidFill>
                  <a:srgbClr val="343941"/>
                </a:solidFill>
                <a:latin typeface="Open Sans Bold"/>
                <a:ea typeface="Open Sans Bold"/>
                <a:cs typeface="Open Sans Bold"/>
                <a:sym typeface="Open Sans Bold"/>
              </a:rPr>
              <a:t>MarketMe</a:t>
            </a:r>
            <a:endParaRPr lang="fr-FR" sz="1300" u="sng">
              <a:solidFill>
                <a:srgbClr val="343941"/>
              </a:solidFill>
              <a:latin typeface="Open Sans Bold"/>
              <a:ea typeface="Open Sans Bold"/>
              <a:cs typeface="Open Sans Bold"/>
              <a:sym typeface="Open Sans Bold"/>
            </a:endParaRPr>
          </a:p>
        </p:txBody>
      </p:sp>
      <p:sp>
        <p:nvSpPr>
          <p:cNvPr id="32" name="Shape 1260"/>
          <p:cNvSpPr txBox="1">
            <a:spLocks/>
          </p:cNvSpPr>
          <p:nvPr/>
        </p:nvSpPr>
        <p:spPr>
          <a:xfrm>
            <a:off x="6854455" y="3055620"/>
            <a:ext cx="11623596" cy="7604760"/>
          </a:xfrm>
          <a:prstGeom prst="rect">
            <a:avLst/>
          </a:prstGeom>
        </p:spPr>
        <p:txBody>
          <a:bodyPr>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hangingPunct="1">
              <a:lnSpc>
                <a:spcPct val="90000"/>
              </a:lnSpc>
              <a:spcBef>
                <a:spcPts val="0"/>
              </a:spcBef>
              <a:buSzTx/>
              <a:buFontTx/>
              <a:buNone/>
              <a:defRPr sz="18000">
                <a:solidFill>
                  <a:srgbClr val="343941"/>
                </a:solidFill>
                <a:latin typeface="+mj-lt"/>
                <a:ea typeface="+mj-ea"/>
                <a:cs typeface="+mj-cs"/>
                <a:sym typeface="Work Sans"/>
              </a:defRPr>
            </a:pPr>
            <a:r>
              <a:rPr lang="fr-FR" sz="18000" smtClean="0">
                <a:solidFill>
                  <a:srgbClr val="343941"/>
                </a:solidFill>
                <a:latin typeface="+mj-lt"/>
                <a:ea typeface="+mj-ea"/>
                <a:cs typeface="+mj-cs"/>
                <a:sym typeface="Work Sans"/>
              </a:rPr>
              <a:t>CIMA </a:t>
            </a:r>
          </a:p>
          <a:p>
            <a:pPr marL="0" indent="0" hangingPunct="1">
              <a:lnSpc>
                <a:spcPct val="90000"/>
              </a:lnSpc>
              <a:spcBef>
                <a:spcPts val="0"/>
              </a:spcBef>
              <a:buSzTx/>
              <a:buFontTx/>
              <a:buNone/>
              <a:defRPr sz="18000">
                <a:solidFill>
                  <a:srgbClr val="343941"/>
                </a:solidFill>
                <a:latin typeface="+mj-lt"/>
                <a:ea typeface="+mj-ea"/>
                <a:cs typeface="+mj-cs"/>
                <a:sym typeface="Work Sans"/>
              </a:defRPr>
            </a:pPr>
            <a:r>
              <a:rPr lang="fr-FR" sz="18000" smtClean="0">
                <a:solidFill>
                  <a:srgbClr val="343941"/>
                </a:solidFill>
                <a:latin typeface="+mj-lt"/>
                <a:ea typeface="+mj-ea"/>
                <a:cs typeface="+mj-cs"/>
                <a:sym typeface="Work Sans"/>
              </a:rPr>
              <a:t>SLIDES</a:t>
            </a:r>
          </a:p>
          <a:p>
            <a:pPr marL="0" indent="0" hangingPunct="1">
              <a:lnSpc>
                <a:spcPct val="90000"/>
              </a:lnSpc>
              <a:spcBef>
                <a:spcPts val="0"/>
              </a:spcBef>
              <a:buSzTx/>
              <a:buFontTx/>
              <a:buNone/>
              <a:defRPr sz="18000">
                <a:solidFill>
                  <a:srgbClr val="343941"/>
                </a:solidFill>
                <a:latin typeface="+mj-lt"/>
                <a:ea typeface="+mj-ea"/>
                <a:cs typeface="+mj-cs"/>
                <a:sym typeface="Work Sans"/>
              </a:defRPr>
            </a:pPr>
            <a:r>
              <a:rPr lang="fr-FR" sz="18000" smtClean="0">
                <a:solidFill>
                  <a:srgbClr val="343941"/>
                </a:solidFill>
                <a:latin typeface="+mj-lt"/>
                <a:ea typeface="+mj-ea"/>
                <a:cs typeface="+mj-cs"/>
                <a:sym typeface="Work Sans"/>
              </a:rPr>
              <a:t>KEYNOTE.</a:t>
            </a:r>
            <a:endParaRPr lang="fr-FR" sz="18000" dirty="0">
              <a:solidFill>
                <a:srgbClr val="343941"/>
              </a:solidFill>
              <a:latin typeface="+mj-lt"/>
              <a:ea typeface="+mj-ea"/>
              <a:cs typeface="+mj-cs"/>
              <a:sym typeface="Work Sans"/>
            </a:endParaRPr>
          </a:p>
        </p:txBody>
      </p:sp>
      <p:sp>
        <p:nvSpPr>
          <p:cNvPr id="34" name="Rectangle 33"/>
          <p:cNvSpPr/>
          <p:nvPr/>
        </p:nvSpPr>
        <p:spPr>
          <a:xfrm>
            <a:off x="15691265" y="6451599"/>
            <a:ext cx="1320801" cy="4064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35" name="Image 34"/>
          <p:cNvPicPr>
            <a:picLocks noChangeAspect="1"/>
          </p:cNvPicPr>
          <p:nvPr/>
        </p:nvPicPr>
        <p:blipFill>
          <a:blip r:embed="rId4">
            <a:alphaModFix amt="80000"/>
            <a:extLst>
              <a:ext uri="{28A0092B-C50C-407E-A947-70E740481C1C}">
                <a14:useLocalDpi xmlns:a14="http://schemas.microsoft.com/office/drawing/2010/main"/>
              </a:ext>
            </a:extLst>
          </a:blip>
          <a:stretch>
            <a:fillRect/>
          </a:stretch>
        </p:blipFill>
        <p:spPr>
          <a:xfrm>
            <a:off x="20459700" y="2331902"/>
            <a:ext cx="7362265" cy="8564267"/>
          </a:xfrm>
          <a:prstGeom prst="rect">
            <a:avLst/>
          </a:prstGeom>
        </p:spPr>
      </p:pic>
      <p:sp>
        <p:nvSpPr>
          <p:cNvPr id="2" name="Espace réservé du numéro de diapositive 1"/>
          <p:cNvSpPr>
            <a:spLocks noGrp="1"/>
          </p:cNvSpPr>
          <p:nvPr>
            <p:ph type="sldNum" sz="quarter" idx="2"/>
          </p:nvPr>
        </p:nvSpPr>
        <p:spPr/>
        <p:txBody>
          <a:bodyPr/>
          <a:lstStyle/>
          <a:p>
            <a:fld id="{86CB4B4D-7CA3-9044-876B-883B54F8677D}" type="slidenum">
              <a:rPr lang="uk-UA" smtClean="0"/>
              <a:t>54</a:t>
            </a:fld>
            <a:endParaRPr lang="uk-UA"/>
          </a:p>
        </p:txBody>
      </p:sp>
      <p:grpSp>
        <p:nvGrpSpPr>
          <p:cNvPr id="36" name="Group 4525"/>
          <p:cNvGrpSpPr/>
          <p:nvPr/>
        </p:nvGrpSpPr>
        <p:grpSpPr>
          <a:xfrm>
            <a:off x="-44052" y="-2471"/>
            <a:ext cx="24472103" cy="13720942"/>
            <a:chOff x="0" y="0"/>
            <a:chExt cx="24472101" cy="13720940"/>
          </a:xfrm>
        </p:grpSpPr>
        <p:sp>
          <p:nvSpPr>
            <p:cNvPr id="37" name="Shape 4522"/>
            <p:cNvSpPr/>
            <p:nvPr/>
          </p:nvSpPr>
          <p:spPr>
            <a:xfrm>
              <a:off x="475423" y="417313"/>
              <a:ext cx="23521258" cy="12805878"/>
            </a:xfrm>
            <a:prstGeom prst="rect">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38" name="Shape 4523"/>
            <p:cNvSpPr/>
            <p:nvPr/>
          </p:nvSpPr>
          <p:spPr>
            <a:xfrm>
              <a:off x="0" y="6824860"/>
              <a:ext cx="24472103" cy="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sp>
          <p:nvSpPr>
            <p:cNvPr id="39" name="Shape 4524"/>
            <p:cNvSpPr/>
            <p:nvPr/>
          </p:nvSpPr>
          <p:spPr>
            <a:xfrm flipV="1">
              <a:off x="12236051" y="0"/>
              <a:ext cx="1" cy="1372094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102970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6249650" y="4806641"/>
            <a:ext cx="7683501" cy="4127501"/>
          </a:xfrm>
          <a:prstGeom prst="rect">
            <a:avLst/>
          </a:prstGeom>
          <a:blipFill dpi="0" rotWithShape="1">
            <a:blip r:embed="rId3"/>
            <a:srcRect/>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Rectangle 24"/>
          <p:cNvSpPr/>
          <p:nvPr/>
        </p:nvSpPr>
        <p:spPr>
          <a:xfrm>
            <a:off x="8356599" y="9100753"/>
            <a:ext cx="7683501" cy="4127501"/>
          </a:xfrm>
          <a:prstGeom prst="rect">
            <a:avLst/>
          </a:prstGeom>
          <a:blipFill dpi="0" rotWithShape="1">
            <a:blip r:embed="rId4"/>
            <a:srcRect/>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Rectangle 11"/>
          <p:cNvSpPr/>
          <p:nvPr/>
        </p:nvSpPr>
        <p:spPr>
          <a:xfrm>
            <a:off x="463548" y="425140"/>
            <a:ext cx="7683501" cy="4127501"/>
          </a:xfrm>
          <a:prstGeom prst="rect">
            <a:avLst/>
          </a:prstGeom>
          <a:blipFill dpi="0" rotWithShape="1">
            <a:blip r:embed="rId5"/>
            <a:srcRect/>
            <a:tile tx="-38100" ty="-1270000" sx="70000" sy="7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Rectangle 12"/>
          <p:cNvSpPr/>
          <p:nvPr/>
        </p:nvSpPr>
        <p:spPr>
          <a:xfrm>
            <a:off x="8356599" y="425140"/>
            <a:ext cx="7683501" cy="4127501"/>
          </a:xfrm>
          <a:prstGeom prst="rect">
            <a:avLst/>
          </a:prstGeom>
          <a:blipFill dpi="0" rotWithShape="1">
            <a:blip r:embed="rId6"/>
            <a:srcRect/>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Rectangle 19"/>
          <p:cNvSpPr/>
          <p:nvPr/>
        </p:nvSpPr>
        <p:spPr>
          <a:xfrm>
            <a:off x="16249650" y="461729"/>
            <a:ext cx="7683501" cy="4127501"/>
          </a:xfrm>
          <a:prstGeom prst="rect">
            <a:avLst/>
          </a:prstGeom>
          <a:blipFill dpi="0" rotWithShape="1">
            <a:blip r:embed="rId7"/>
            <a:srcRect/>
            <a:tile tx="-38100" ty="-1270000" sx="20000" sy="2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Rectangle 20"/>
          <p:cNvSpPr/>
          <p:nvPr/>
        </p:nvSpPr>
        <p:spPr>
          <a:xfrm>
            <a:off x="463548" y="4770052"/>
            <a:ext cx="7683501" cy="4127501"/>
          </a:xfrm>
          <a:prstGeom prst="rect">
            <a:avLst/>
          </a:prstGeom>
          <a:blipFill dpi="0" rotWithShape="1">
            <a:blip r:embed="rId8"/>
            <a:srcRect/>
            <a:tile tx="-38100" ty="-635000" sx="20000" sy="2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Rectangle 21"/>
          <p:cNvSpPr/>
          <p:nvPr/>
        </p:nvSpPr>
        <p:spPr>
          <a:xfrm>
            <a:off x="8356599" y="4770052"/>
            <a:ext cx="7683501" cy="4127501"/>
          </a:xfrm>
          <a:prstGeom prst="rect">
            <a:avLst/>
          </a:prstGeom>
          <a:blipFill dpi="0" rotWithShape="1">
            <a:blip r:embed="rId9"/>
            <a:srcRect/>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Rectangle 23"/>
          <p:cNvSpPr/>
          <p:nvPr/>
        </p:nvSpPr>
        <p:spPr>
          <a:xfrm>
            <a:off x="463548" y="9100753"/>
            <a:ext cx="7683501" cy="4127501"/>
          </a:xfrm>
          <a:prstGeom prst="rect">
            <a:avLst/>
          </a:prstGeom>
          <a:blipFill dpi="0" rotWithShape="1">
            <a:blip r:embed="rId10"/>
            <a:srcRect/>
            <a:tile tx="-38100" ty="-1270000" sx="70000" sy="7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Rectangle 25"/>
          <p:cNvSpPr/>
          <p:nvPr/>
        </p:nvSpPr>
        <p:spPr>
          <a:xfrm>
            <a:off x="16249650" y="9137342"/>
            <a:ext cx="7683501" cy="4127501"/>
          </a:xfrm>
          <a:prstGeom prst="rect">
            <a:avLst/>
          </a:prstGeom>
          <a:blipFill dpi="0" rotWithShape="1">
            <a:blip r:embed="rId11"/>
            <a:srcRect/>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8" name="Group 3465"/>
          <p:cNvGrpSpPr/>
          <p:nvPr/>
        </p:nvGrpSpPr>
        <p:grpSpPr>
          <a:xfrm>
            <a:off x="-44052" y="-2471"/>
            <a:ext cx="24472103" cy="13720942"/>
            <a:chOff x="0" y="0"/>
            <a:chExt cx="24472101" cy="13720940"/>
          </a:xfrm>
        </p:grpSpPr>
        <p:sp>
          <p:nvSpPr>
            <p:cNvPr id="29" name="Shape 3462"/>
            <p:cNvSpPr/>
            <p:nvPr/>
          </p:nvSpPr>
          <p:spPr>
            <a:xfrm>
              <a:off x="475423" y="417313"/>
              <a:ext cx="23521258" cy="12805878"/>
            </a:xfrm>
            <a:prstGeom prst="rect">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30" name="Shape 3463"/>
            <p:cNvSpPr/>
            <p:nvPr/>
          </p:nvSpPr>
          <p:spPr>
            <a:xfrm>
              <a:off x="0" y="6824860"/>
              <a:ext cx="24472103" cy="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sp>
          <p:nvSpPr>
            <p:cNvPr id="31" name="Shape 3464"/>
            <p:cNvSpPr/>
            <p:nvPr/>
          </p:nvSpPr>
          <p:spPr>
            <a:xfrm flipV="1">
              <a:off x="12236051" y="0"/>
              <a:ext cx="1" cy="1372094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191384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43229" y="431864"/>
            <a:ext cx="7683501" cy="4089408"/>
          </a:xfrm>
          <a:prstGeom prst="rect">
            <a:avLst/>
          </a:prstGeom>
          <a:blipFill dpi="0" rotWithShape="1">
            <a:blip r:embed="rId3"/>
            <a:srcRect/>
            <a:tile tx="0" ty="-3810000" sx="30000" sy="3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Rectangle 15"/>
          <p:cNvSpPr/>
          <p:nvPr/>
        </p:nvSpPr>
        <p:spPr>
          <a:xfrm>
            <a:off x="476249" y="4780760"/>
            <a:ext cx="7683501" cy="4089408"/>
          </a:xfrm>
          <a:prstGeom prst="rect">
            <a:avLst/>
          </a:prstGeom>
          <a:blipFill dpi="0" rotWithShape="1">
            <a:blip r:embed="rId4"/>
            <a:srcRect/>
            <a:tile tx="0" ty="-2540000" sx="30000" sy="3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Rectangle 16"/>
          <p:cNvSpPr/>
          <p:nvPr/>
        </p:nvSpPr>
        <p:spPr>
          <a:xfrm>
            <a:off x="463548" y="9132924"/>
            <a:ext cx="7683501" cy="4089408"/>
          </a:xfrm>
          <a:prstGeom prst="rect">
            <a:avLst/>
          </a:prstGeom>
          <a:blipFill dpi="0" rotWithShape="1">
            <a:blip r:embed="rId5"/>
            <a:srcRect/>
            <a:tile tx="0" ty="-1270000" sx="70000" sy="7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Rectangle 17"/>
          <p:cNvSpPr/>
          <p:nvPr/>
        </p:nvSpPr>
        <p:spPr>
          <a:xfrm>
            <a:off x="8389591" y="425141"/>
            <a:ext cx="7602277" cy="12821658"/>
          </a:xfrm>
          <a:prstGeom prst="rect">
            <a:avLst/>
          </a:prstGeom>
          <a:blipFill dpi="0" rotWithShape="1">
            <a:blip r:embed="rId6"/>
            <a:srcRect/>
            <a:tile tx="-3810000" ty="-2540000" sx="70000" sy="7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Rectangle 18"/>
          <p:cNvSpPr/>
          <p:nvPr/>
        </p:nvSpPr>
        <p:spPr>
          <a:xfrm>
            <a:off x="16236950" y="425141"/>
            <a:ext cx="7683500" cy="8445027"/>
          </a:xfrm>
          <a:prstGeom prst="rect">
            <a:avLst/>
          </a:prstGeom>
          <a:blipFill dpi="0" rotWithShape="1">
            <a:blip r:embed="rId7"/>
            <a:srcRect/>
            <a:tile tx="-127000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Rectangle 26"/>
          <p:cNvSpPr/>
          <p:nvPr/>
        </p:nvSpPr>
        <p:spPr>
          <a:xfrm>
            <a:off x="16212566" y="9120732"/>
            <a:ext cx="7793482" cy="4089408"/>
          </a:xfrm>
          <a:prstGeom prst="rect">
            <a:avLst/>
          </a:prstGeom>
          <a:blipFill rotWithShape="1">
            <a:blip r:embed="rId8"/>
            <a:srcRect/>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Shape 1308"/>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FFFFFF"/>
                </a:solidFill>
                <a:latin typeface="Open Sans Bold"/>
                <a:ea typeface="Open Sans Bold"/>
                <a:cs typeface="Open Sans Bold"/>
                <a:sym typeface="Open Sans Bold"/>
              </a:defRPr>
            </a:pPr>
            <a:r>
              <a:rPr lang="fr-FR" sz="1300" smtClean="0">
                <a:solidFill>
                  <a:srgbClr val="FFFFFF"/>
                </a:solidFill>
                <a:latin typeface="Open Sans Bold"/>
                <a:ea typeface="Open Sans Bold"/>
                <a:cs typeface="Open Sans Bold"/>
                <a:sym typeface="Open Sans Bold"/>
              </a:rPr>
              <a:t>Made by </a:t>
            </a:r>
            <a:r>
              <a:rPr lang="fr-FR" sz="1300" u="sng" smtClean="0">
                <a:solidFill>
                  <a:srgbClr val="FFFFFF"/>
                </a:solidFill>
                <a:latin typeface="Open Sans Bold"/>
                <a:ea typeface="Open Sans Bold"/>
                <a:cs typeface="Open Sans Bold"/>
                <a:sym typeface="Open Sans Bold"/>
              </a:rPr>
              <a:t>MarketMe</a:t>
            </a:r>
            <a:endParaRPr lang="fr-FR" sz="1300" u="sng">
              <a:solidFill>
                <a:srgbClr val="FFFFFF"/>
              </a:solidFill>
              <a:latin typeface="Open Sans Bold"/>
              <a:ea typeface="Open Sans Bold"/>
              <a:cs typeface="Open Sans Bold"/>
              <a:sym typeface="Open Sans Bold"/>
            </a:endParaRPr>
          </a:p>
        </p:txBody>
      </p:sp>
      <p:grpSp>
        <p:nvGrpSpPr>
          <p:cNvPr id="34" name="Group 3465"/>
          <p:cNvGrpSpPr/>
          <p:nvPr/>
        </p:nvGrpSpPr>
        <p:grpSpPr>
          <a:xfrm>
            <a:off x="-44052" y="-2471"/>
            <a:ext cx="24472103" cy="13720942"/>
            <a:chOff x="0" y="0"/>
            <a:chExt cx="24472101" cy="13720940"/>
          </a:xfrm>
        </p:grpSpPr>
        <p:sp>
          <p:nvSpPr>
            <p:cNvPr id="35" name="Shape 3462"/>
            <p:cNvSpPr/>
            <p:nvPr/>
          </p:nvSpPr>
          <p:spPr>
            <a:xfrm>
              <a:off x="475423" y="417313"/>
              <a:ext cx="23521258" cy="12805878"/>
            </a:xfrm>
            <a:prstGeom prst="rect">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36" name="Shape 3463"/>
            <p:cNvSpPr/>
            <p:nvPr/>
          </p:nvSpPr>
          <p:spPr>
            <a:xfrm>
              <a:off x="0" y="6824860"/>
              <a:ext cx="24472103" cy="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sp>
          <p:nvSpPr>
            <p:cNvPr id="37" name="Shape 3464"/>
            <p:cNvSpPr/>
            <p:nvPr/>
          </p:nvSpPr>
          <p:spPr>
            <a:xfrm flipV="1">
              <a:off x="12236051" y="0"/>
              <a:ext cx="1" cy="1372094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154274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6236950" y="425140"/>
            <a:ext cx="7704000" cy="8424000"/>
          </a:xfrm>
          <a:prstGeom prst="rect">
            <a:avLst/>
          </a:prstGeom>
          <a:blipFill>
            <a:blip r:embed="rId3"/>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Shape 1330"/>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FFFFFF"/>
                </a:solidFill>
                <a:latin typeface="Open Sans Bold"/>
                <a:ea typeface="Open Sans Bold"/>
                <a:cs typeface="Open Sans Bold"/>
                <a:sym typeface="Open Sans Bold"/>
              </a:defRPr>
            </a:pPr>
            <a:r>
              <a:rPr lang="fr-FR" sz="1300" smtClean="0">
                <a:solidFill>
                  <a:srgbClr val="FFFFFF"/>
                </a:solidFill>
                <a:latin typeface="Open Sans Bold"/>
                <a:ea typeface="Open Sans Bold"/>
                <a:cs typeface="Open Sans Bold"/>
                <a:sym typeface="Open Sans Bold"/>
              </a:rPr>
              <a:t>Made by </a:t>
            </a:r>
            <a:r>
              <a:rPr lang="fr-FR" sz="1300" u="sng" smtClean="0">
                <a:solidFill>
                  <a:srgbClr val="FFFFFF"/>
                </a:solidFill>
                <a:latin typeface="Open Sans Bold"/>
                <a:ea typeface="Open Sans Bold"/>
                <a:cs typeface="Open Sans Bold"/>
                <a:sym typeface="Open Sans Bold"/>
              </a:rPr>
              <a:t>MarketMe</a:t>
            </a:r>
            <a:endParaRPr lang="fr-FR" sz="1300" u="sng">
              <a:solidFill>
                <a:srgbClr val="FFFFFF"/>
              </a:solidFill>
              <a:latin typeface="Open Sans Bold"/>
              <a:ea typeface="Open Sans Bold"/>
              <a:cs typeface="Open Sans Bold"/>
              <a:sym typeface="Open Sans Bold"/>
            </a:endParaRPr>
          </a:p>
        </p:txBody>
      </p:sp>
      <p:sp>
        <p:nvSpPr>
          <p:cNvPr id="20" name="Rectangle 19"/>
          <p:cNvSpPr/>
          <p:nvPr/>
        </p:nvSpPr>
        <p:spPr>
          <a:xfrm>
            <a:off x="463549" y="425141"/>
            <a:ext cx="15557501" cy="4146859"/>
          </a:xfrm>
          <a:prstGeom prst="rect">
            <a:avLst/>
          </a:prstGeom>
          <a:blipFill dpi="0" rotWithShape="1">
            <a:blip r:embed="rId4"/>
            <a:srcRect/>
            <a:tile tx="-2540000" ty="-3810000" sx="30000" sy="3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Rectangle 20"/>
          <p:cNvSpPr/>
          <p:nvPr/>
        </p:nvSpPr>
        <p:spPr>
          <a:xfrm>
            <a:off x="463549" y="4777066"/>
            <a:ext cx="7683501" cy="4052462"/>
          </a:xfrm>
          <a:prstGeom prst="rect">
            <a:avLst/>
          </a:prstGeom>
          <a:blipFill rotWithShape="1">
            <a:blip r:embed="rId5"/>
            <a:srcRect/>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Rectangle 21"/>
          <p:cNvSpPr/>
          <p:nvPr/>
        </p:nvSpPr>
        <p:spPr>
          <a:xfrm>
            <a:off x="425449" y="9171477"/>
            <a:ext cx="7683501" cy="4052462"/>
          </a:xfrm>
          <a:prstGeom prst="rect">
            <a:avLst/>
          </a:prstGeom>
          <a:blipFill dpi="0" rotWithShape="1">
            <a:blip r:embed="rId6"/>
            <a:srcRect/>
            <a:tile tx="-1270000" ty="-1270000" sx="70000" sy="7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Rectangle 22"/>
          <p:cNvSpPr/>
          <p:nvPr/>
        </p:nvSpPr>
        <p:spPr>
          <a:xfrm>
            <a:off x="8412480" y="4777066"/>
            <a:ext cx="7608570" cy="8418234"/>
          </a:xfrm>
          <a:prstGeom prst="rect">
            <a:avLst/>
          </a:prstGeom>
          <a:blipFill dpi="0" rotWithShape="1">
            <a:blip r:embed="rId7"/>
            <a:srcRect/>
            <a:tile tx="-2540000" ty="0" sx="90000" sy="9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Rectangle 24"/>
          <p:cNvSpPr/>
          <p:nvPr/>
        </p:nvSpPr>
        <p:spPr>
          <a:xfrm>
            <a:off x="16275051" y="9055300"/>
            <a:ext cx="7704000" cy="4140000"/>
          </a:xfrm>
          <a:prstGeom prst="rect">
            <a:avLst/>
          </a:prstGeom>
          <a:blipFill dpi="0" rotWithShape="1">
            <a:blip r:embed="rId8"/>
            <a:srcRect/>
            <a:tile tx="-2540000" ty="-5080000" sx="40000" sy="4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6" name="Group 3465"/>
          <p:cNvGrpSpPr/>
          <p:nvPr/>
        </p:nvGrpSpPr>
        <p:grpSpPr>
          <a:xfrm>
            <a:off x="-44052" y="-2471"/>
            <a:ext cx="24472103" cy="13720942"/>
            <a:chOff x="0" y="0"/>
            <a:chExt cx="24472101" cy="13720940"/>
          </a:xfrm>
        </p:grpSpPr>
        <p:sp>
          <p:nvSpPr>
            <p:cNvPr id="28" name="Shape 3462"/>
            <p:cNvSpPr/>
            <p:nvPr/>
          </p:nvSpPr>
          <p:spPr>
            <a:xfrm>
              <a:off x="475423" y="417313"/>
              <a:ext cx="23521258" cy="12805878"/>
            </a:xfrm>
            <a:prstGeom prst="rect">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29" name="Shape 3463"/>
            <p:cNvSpPr/>
            <p:nvPr/>
          </p:nvSpPr>
          <p:spPr>
            <a:xfrm>
              <a:off x="0" y="6824860"/>
              <a:ext cx="24472103" cy="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sp>
          <p:nvSpPr>
            <p:cNvPr id="30" name="Shape 3464"/>
            <p:cNvSpPr/>
            <p:nvPr/>
          </p:nvSpPr>
          <p:spPr>
            <a:xfrm flipV="1">
              <a:off x="12236051" y="0"/>
              <a:ext cx="1" cy="1372094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200688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76307" y="4741330"/>
            <a:ext cx="7683500" cy="4127501"/>
          </a:xfrm>
          <a:prstGeom prst="rect">
            <a:avLst/>
          </a:prstGeom>
          <a:blipFill rotWithShape="1">
            <a:blip r:embed="rId3"/>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ectangle 14"/>
          <p:cNvSpPr/>
          <p:nvPr/>
        </p:nvSpPr>
        <p:spPr>
          <a:xfrm>
            <a:off x="476307" y="9090659"/>
            <a:ext cx="7683500" cy="4127501"/>
          </a:xfrm>
          <a:prstGeom prst="rect">
            <a:avLst/>
          </a:prstGeom>
          <a:blipFill rotWithShape="1">
            <a:blip r:embed="rId4"/>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Rectangle 15"/>
          <p:cNvSpPr/>
          <p:nvPr/>
        </p:nvSpPr>
        <p:spPr>
          <a:xfrm>
            <a:off x="8357354" y="4726090"/>
            <a:ext cx="7683500" cy="4127501"/>
          </a:xfrm>
          <a:prstGeom prst="rect">
            <a:avLst/>
          </a:prstGeom>
          <a:blipFill dpi="0" rotWithShape="1">
            <a:blip r:embed="rId5"/>
            <a:srcRect/>
            <a:tile tx="0" ty="0" sx="20000" sy="2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Rectangle 16"/>
          <p:cNvSpPr/>
          <p:nvPr/>
        </p:nvSpPr>
        <p:spPr>
          <a:xfrm>
            <a:off x="8357354" y="9075419"/>
            <a:ext cx="7683500" cy="4127501"/>
          </a:xfrm>
          <a:prstGeom prst="rect">
            <a:avLst/>
          </a:prstGeom>
          <a:blipFill rotWithShape="1">
            <a:blip r:embed="rId6"/>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Rectangle 17"/>
          <p:cNvSpPr/>
          <p:nvPr/>
        </p:nvSpPr>
        <p:spPr>
          <a:xfrm>
            <a:off x="16268921" y="4704302"/>
            <a:ext cx="7683500" cy="4127501"/>
          </a:xfrm>
          <a:prstGeom prst="rect">
            <a:avLst/>
          </a:prstGeom>
          <a:blipFill rotWithShape="1">
            <a:blip r:embed="rId7"/>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Rectangle 18"/>
          <p:cNvSpPr/>
          <p:nvPr/>
        </p:nvSpPr>
        <p:spPr>
          <a:xfrm>
            <a:off x="16268921" y="9053631"/>
            <a:ext cx="7683500" cy="4127501"/>
          </a:xfrm>
          <a:prstGeom prst="rect">
            <a:avLst/>
          </a:prstGeom>
          <a:blipFill dpi="0" rotWithShape="1">
            <a:blip r:embed="rId8"/>
            <a:srcRect/>
            <a:tile tx="-1270000" ty="-2540000" sx="20000" sy="2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Shape 1352"/>
          <p:cNvSpPr txBox="1">
            <a:spLocks/>
          </p:cNvSpPr>
          <p:nvPr/>
        </p:nvSpPr>
        <p:spPr>
          <a:xfrm>
            <a:off x="4317905" y="688453"/>
            <a:ext cx="15642804" cy="2781301"/>
          </a:xfrm>
          <a:prstGeom prst="rect">
            <a:avLst/>
          </a:prstGeom>
        </p:spPr>
        <p:txBody>
          <a:bodyPr>
            <a:spAutoFit/>
          </a:bodyPr>
          <a:lstStyle>
            <a:lvl1pPr marL="0" marR="0" indent="0" algn="ctr" defTabSz="825500" latinLnBrk="0">
              <a:lnSpc>
                <a:spcPct val="80000"/>
              </a:lnSpc>
              <a:spcBef>
                <a:spcPts val="0"/>
              </a:spcBef>
              <a:spcAft>
                <a:spcPts val="0"/>
              </a:spcAft>
              <a:buClrTx/>
              <a:buSzTx/>
              <a:buFontTx/>
              <a:buNone/>
              <a:tabLst/>
              <a:defRPr sz="18000" b="0" i="0" u="none" strike="noStrike" cap="none" spc="0" baseline="0">
                <a:ln>
                  <a:noFill/>
                </a:ln>
                <a:solidFill>
                  <a:srgbClr val="343941"/>
                </a:solidFill>
                <a:uFillTx/>
                <a:latin typeface="+mj-lt"/>
                <a:ea typeface="+mj-ea"/>
                <a:cs typeface="+mj-cs"/>
                <a:sym typeface="Work Sans"/>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CIMA</a:t>
            </a:r>
            <a:endParaRPr lang="fr-FR"/>
          </a:p>
        </p:txBody>
      </p:sp>
      <p:sp>
        <p:nvSpPr>
          <p:cNvPr id="31" name="Shape 1353"/>
          <p:cNvSpPr txBox="1">
            <a:spLocks/>
          </p:cNvSpPr>
          <p:nvPr/>
        </p:nvSpPr>
        <p:spPr>
          <a:xfrm>
            <a:off x="7963439" y="3187226"/>
            <a:ext cx="8351735" cy="647701"/>
          </a:xfrm>
          <a:prstGeom prst="rect">
            <a:avLst/>
          </a:prstGeom>
        </p:spPr>
        <p:txBody>
          <a:bodyPr>
            <a:spAutoFit/>
          </a:bodyPr>
          <a:lstStyle>
            <a:lvl1pPr marL="0" marR="0" indent="0" algn="l" defTabSz="825500" latinLnBrk="0">
              <a:lnSpc>
                <a:spcPct val="100000"/>
              </a:lnSpc>
              <a:spcBef>
                <a:spcPts val="0"/>
              </a:spcBef>
              <a:spcAft>
                <a:spcPts val="0"/>
              </a:spcAft>
              <a:buClrTx/>
              <a:buSzTx/>
              <a:buFontTx/>
              <a:buNone/>
              <a:tabLst/>
              <a:defRPr sz="3200" b="0" i="0" u="none" strike="noStrike" cap="none" spc="0" baseline="0">
                <a:ln>
                  <a:noFill/>
                </a:ln>
                <a:solidFill>
                  <a:srgbClr val="5E7582"/>
                </a:solidFill>
                <a:uFillTx/>
                <a:latin typeface="Open Sans Bold"/>
                <a:ea typeface="Open Sans Bold"/>
                <a:cs typeface="Open Sans Bold"/>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A Powerful &amp; Creative Slide Presentation</a:t>
            </a:r>
            <a:endParaRPr lang="fr-FR"/>
          </a:p>
        </p:txBody>
      </p:sp>
      <p:sp>
        <p:nvSpPr>
          <p:cNvPr id="32" name="Shape 1355"/>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FFFFFF"/>
                </a:solidFill>
                <a:latin typeface="Open Sans Bold"/>
                <a:ea typeface="Open Sans Bold"/>
                <a:cs typeface="Open Sans Bold"/>
                <a:sym typeface="Open Sans Bold"/>
              </a:defRPr>
            </a:pPr>
            <a:r>
              <a:rPr lang="fr-FR" sz="1300" smtClean="0">
                <a:solidFill>
                  <a:srgbClr val="FFFFFF"/>
                </a:solidFill>
                <a:latin typeface="Open Sans Bold"/>
                <a:ea typeface="Open Sans Bold"/>
                <a:cs typeface="Open Sans Bold"/>
                <a:sym typeface="Open Sans Bold"/>
              </a:rPr>
              <a:t>Made by </a:t>
            </a:r>
            <a:r>
              <a:rPr lang="fr-FR" sz="1300" u="sng" smtClean="0">
                <a:solidFill>
                  <a:srgbClr val="FFFFFF"/>
                </a:solidFill>
                <a:latin typeface="Open Sans Bold"/>
                <a:ea typeface="Open Sans Bold"/>
                <a:cs typeface="Open Sans Bold"/>
                <a:sym typeface="Open Sans Bold"/>
              </a:rPr>
              <a:t>MarketMe</a:t>
            </a:r>
            <a:endParaRPr lang="fr-FR" sz="1300" u="sng">
              <a:solidFill>
                <a:srgbClr val="FFFFFF"/>
              </a:solidFill>
              <a:latin typeface="Open Sans Bold"/>
              <a:ea typeface="Open Sans Bold"/>
              <a:cs typeface="Open Sans Bold"/>
              <a:sym typeface="Open Sans Bold"/>
            </a:endParaRPr>
          </a:p>
        </p:txBody>
      </p:sp>
      <p:pic>
        <p:nvPicPr>
          <p:cNvPr id="34" name="Image 33"/>
          <p:cNvPicPr>
            <a:picLocks noChangeAspect="1"/>
          </p:cNvPicPr>
          <p:nvPr/>
        </p:nvPicPr>
        <p:blipFill>
          <a:blip r:embed="rId9">
            <a:alphaModFix amt="60000"/>
            <a:extLst>
              <a:ext uri="{28A0092B-C50C-407E-A947-70E740481C1C}">
                <a14:useLocalDpi xmlns:a14="http://schemas.microsoft.com/office/drawing/2010/main" val="0"/>
              </a:ext>
            </a:extLst>
          </a:blip>
          <a:stretch>
            <a:fillRect/>
          </a:stretch>
        </p:blipFill>
        <p:spPr>
          <a:xfrm>
            <a:off x="20207627" y="2550139"/>
            <a:ext cx="7945721" cy="9200304"/>
          </a:xfrm>
          <a:prstGeom prst="rect">
            <a:avLst/>
          </a:prstGeom>
        </p:spPr>
      </p:pic>
      <p:grpSp>
        <p:nvGrpSpPr>
          <p:cNvPr id="35" name="Group 3465"/>
          <p:cNvGrpSpPr/>
          <p:nvPr/>
        </p:nvGrpSpPr>
        <p:grpSpPr>
          <a:xfrm>
            <a:off x="-44052" y="-2471"/>
            <a:ext cx="24472103" cy="13720942"/>
            <a:chOff x="0" y="0"/>
            <a:chExt cx="24472101" cy="13720940"/>
          </a:xfrm>
        </p:grpSpPr>
        <p:sp>
          <p:nvSpPr>
            <p:cNvPr id="36" name="Shape 3462"/>
            <p:cNvSpPr/>
            <p:nvPr/>
          </p:nvSpPr>
          <p:spPr>
            <a:xfrm>
              <a:off x="475423" y="417313"/>
              <a:ext cx="23521258" cy="12805878"/>
            </a:xfrm>
            <a:prstGeom prst="rect">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37" name="Shape 3463"/>
            <p:cNvSpPr/>
            <p:nvPr/>
          </p:nvSpPr>
          <p:spPr>
            <a:xfrm>
              <a:off x="0" y="6824860"/>
              <a:ext cx="24472103" cy="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sp>
          <p:nvSpPr>
            <p:cNvPr id="38" name="Shape 3464"/>
            <p:cNvSpPr/>
            <p:nvPr/>
          </p:nvSpPr>
          <p:spPr>
            <a:xfrm flipV="1">
              <a:off x="12236051" y="0"/>
              <a:ext cx="1" cy="1372094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92691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45787" y="4770738"/>
            <a:ext cx="7683500" cy="8455042"/>
          </a:xfrm>
          <a:prstGeom prst="rect">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Rectangle 20"/>
          <p:cNvSpPr/>
          <p:nvPr/>
        </p:nvSpPr>
        <p:spPr>
          <a:xfrm>
            <a:off x="8357354" y="4726090"/>
            <a:ext cx="7683500" cy="4127501"/>
          </a:xfrm>
          <a:prstGeom prst="rect">
            <a:avLst/>
          </a:prstGeom>
          <a:blipFill dpi="0" rotWithShape="1">
            <a:blip r:embed="rId3"/>
            <a:srcRect/>
            <a:tile tx="0" ty="0" sx="20000" sy="2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Rectangle 21"/>
          <p:cNvSpPr/>
          <p:nvPr/>
        </p:nvSpPr>
        <p:spPr>
          <a:xfrm>
            <a:off x="8357354" y="9075419"/>
            <a:ext cx="7683500" cy="4127501"/>
          </a:xfrm>
          <a:prstGeom prst="rect">
            <a:avLst/>
          </a:prstGeom>
          <a:blipFill rotWithShape="1">
            <a:blip r:embed="rId4"/>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Rectangle 22"/>
          <p:cNvSpPr/>
          <p:nvPr/>
        </p:nvSpPr>
        <p:spPr>
          <a:xfrm>
            <a:off x="16268921" y="4704302"/>
            <a:ext cx="7683500" cy="4127501"/>
          </a:xfrm>
          <a:prstGeom prst="rect">
            <a:avLst/>
          </a:prstGeom>
          <a:blipFill rotWithShape="1">
            <a:blip r:embed="rId5"/>
            <a:srcRect/>
            <a:stretch>
              <a:fillRect/>
            </a:stretch>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Rectangle 23"/>
          <p:cNvSpPr/>
          <p:nvPr/>
        </p:nvSpPr>
        <p:spPr>
          <a:xfrm>
            <a:off x="16268921" y="9053631"/>
            <a:ext cx="7683500" cy="4127501"/>
          </a:xfrm>
          <a:prstGeom prst="rect">
            <a:avLst/>
          </a:prstGeom>
          <a:blipFill dpi="0" rotWithShape="1">
            <a:blip r:embed="rId6"/>
            <a:srcRect/>
            <a:tile tx="-1270000" ty="-2540000" sx="20000" sy="2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Shape 1355"/>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FFFFFF"/>
                </a:solidFill>
                <a:latin typeface="Open Sans Bold"/>
                <a:ea typeface="Open Sans Bold"/>
                <a:cs typeface="Open Sans Bold"/>
                <a:sym typeface="Open Sans Bold"/>
              </a:defRPr>
            </a:pPr>
            <a:r>
              <a:rPr lang="fr-FR" sz="1300" smtClean="0">
                <a:solidFill>
                  <a:srgbClr val="FFFFFF"/>
                </a:solidFill>
                <a:latin typeface="Open Sans Bold"/>
                <a:ea typeface="Open Sans Bold"/>
                <a:cs typeface="Open Sans Bold"/>
                <a:sym typeface="Open Sans Bold"/>
              </a:rPr>
              <a:t>Made by </a:t>
            </a:r>
            <a:r>
              <a:rPr lang="fr-FR" sz="1300" u="sng" smtClean="0">
                <a:solidFill>
                  <a:srgbClr val="FFFFFF"/>
                </a:solidFill>
                <a:latin typeface="Open Sans Bold"/>
                <a:ea typeface="Open Sans Bold"/>
                <a:cs typeface="Open Sans Bold"/>
                <a:sym typeface="Open Sans Bold"/>
              </a:rPr>
              <a:t>MarketMe</a:t>
            </a:r>
            <a:endParaRPr lang="fr-FR" sz="1300" u="sng">
              <a:solidFill>
                <a:srgbClr val="FFFFFF"/>
              </a:solidFill>
              <a:latin typeface="Open Sans Bold"/>
              <a:ea typeface="Open Sans Bold"/>
              <a:cs typeface="Open Sans Bold"/>
              <a:sym typeface="Open Sans Bold"/>
            </a:endParaRPr>
          </a:p>
        </p:txBody>
      </p:sp>
      <p:sp>
        <p:nvSpPr>
          <p:cNvPr id="28" name="Shape 1376"/>
          <p:cNvSpPr txBox="1">
            <a:spLocks/>
          </p:cNvSpPr>
          <p:nvPr/>
        </p:nvSpPr>
        <p:spPr>
          <a:xfrm>
            <a:off x="4317905" y="688453"/>
            <a:ext cx="15642804" cy="2781301"/>
          </a:xfrm>
          <a:prstGeom prst="rect">
            <a:avLst/>
          </a:prstGeom>
        </p:spPr>
        <p:txBody>
          <a:bodyPr>
            <a:spAutoFit/>
          </a:bodyPr>
          <a:lstStyle>
            <a:lvl1pPr marL="0" marR="0" indent="0" algn="ctr" defTabSz="825500" latinLnBrk="0">
              <a:lnSpc>
                <a:spcPct val="80000"/>
              </a:lnSpc>
              <a:spcBef>
                <a:spcPts val="0"/>
              </a:spcBef>
              <a:spcAft>
                <a:spcPts val="0"/>
              </a:spcAft>
              <a:buClrTx/>
              <a:buSzTx/>
              <a:buFontTx/>
              <a:buNone/>
              <a:tabLst/>
              <a:defRPr sz="18000" b="0" i="0" u="none" strike="noStrike" cap="none" spc="0" baseline="0">
                <a:ln>
                  <a:noFill/>
                </a:ln>
                <a:solidFill>
                  <a:srgbClr val="343941"/>
                </a:solidFill>
                <a:uFillTx/>
                <a:latin typeface="+mj-lt"/>
                <a:ea typeface="+mj-ea"/>
                <a:cs typeface="+mj-cs"/>
                <a:sym typeface="Work Sans"/>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CIMA</a:t>
            </a:r>
            <a:endParaRPr lang="fr-FR"/>
          </a:p>
        </p:txBody>
      </p:sp>
      <p:sp>
        <p:nvSpPr>
          <p:cNvPr id="29" name="Shape 1377"/>
          <p:cNvSpPr txBox="1">
            <a:spLocks/>
          </p:cNvSpPr>
          <p:nvPr/>
        </p:nvSpPr>
        <p:spPr>
          <a:xfrm>
            <a:off x="7963439" y="3187226"/>
            <a:ext cx="8351735" cy="647701"/>
          </a:xfrm>
          <a:prstGeom prst="rect">
            <a:avLst/>
          </a:prstGeom>
        </p:spPr>
        <p:txBody>
          <a:bodyPr>
            <a:spAutoFit/>
          </a:bodyPr>
          <a:lstStyle>
            <a:lvl1pPr marL="0" marR="0" indent="0" algn="l" defTabSz="825500" latinLnBrk="0">
              <a:lnSpc>
                <a:spcPct val="100000"/>
              </a:lnSpc>
              <a:spcBef>
                <a:spcPts val="0"/>
              </a:spcBef>
              <a:spcAft>
                <a:spcPts val="0"/>
              </a:spcAft>
              <a:buClrTx/>
              <a:buSzTx/>
              <a:buFontTx/>
              <a:buNone/>
              <a:tabLst/>
              <a:defRPr sz="3200" b="0" i="0" u="none" strike="noStrike" cap="none" spc="0" baseline="0">
                <a:ln>
                  <a:noFill/>
                </a:ln>
                <a:solidFill>
                  <a:srgbClr val="5E7582"/>
                </a:solidFill>
                <a:uFillTx/>
                <a:latin typeface="Open Sans Bold"/>
                <a:ea typeface="Open Sans Bold"/>
                <a:cs typeface="Open Sans Bold"/>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A Powerful &amp; Creative Slide Presentation</a:t>
            </a:r>
            <a:endParaRPr lang="fr-FR"/>
          </a:p>
        </p:txBody>
      </p:sp>
      <p:sp>
        <p:nvSpPr>
          <p:cNvPr id="30" name="Shape 1378"/>
          <p:cNvSpPr txBox="1">
            <a:spLocks/>
          </p:cNvSpPr>
          <p:nvPr/>
        </p:nvSpPr>
        <p:spPr>
          <a:xfrm>
            <a:off x="1198473" y="8046847"/>
            <a:ext cx="5721497" cy="4445001"/>
          </a:xfrm>
          <a:prstGeom prst="rect">
            <a:avLst/>
          </a:prstGeom>
        </p:spPr>
        <p:txBody>
          <a:bodyPr>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hangingPunct="1">
              <a:spcBef>
                <a:spcPts val="0"/>
              </a:spcBef>
              <a:buSzTx/>
              <a:buFontTx/>
              <a:buNone/>
              <a:defRPr sz="2800">
                <a:solidFill>
                  <a:srgbClr val="DEE4EE"/>
                </a:solidFill>
                <a:latin typeface="Open Sans Bold"/>
                <a:ea typeface="Open Sans Bold"/>
                <a:cs typeface="Open Sans Bold"/>
                <a:sym typeface="Open Sans Bold"/>
              </a:defRPr>
            </a:pPr>
            <a:r>
              <a:rPr lang="fr-FR" sz="2800" smtClean="0">
                <a:solidFill>
                  <a:srgbClr val="DEE4EE"/>
                </a:solidFill>
                <a:latin typeface="Open Sans Bold"/>
                <a:ea typeface="Open Sans Bold"/>
                <a:cs typeface="Open Sans Bold"/>
                <a:sym typeface="Open Sans Bold"/>
              </a:rPr>
              <a:t>Lorem ipsum dolor sit amet, consectetur adipisicing elit, sed do eiusmod tempor incididunt ut labore et dolore magna aliqua. Ut enim ad minim veniam.</a:t>
            </a:r>
          </a:p>
          <a:p>
            <a:pPr marL="0" indent="0" hangingPunct="1">
              <a:spcBef>
                <a:spcPts val="0"/>
              </a:spcBef>
              <a:buSzTx/>
              <a:buFontTx/>
              <a:buNone/>
              <a:defRPr sz="2800">
                <a:solidFill>
                  <a:srgbClr val="DEE4EE"/>
                </a:solidFill>
                <a:latin typeface="Open Sans Bold"/>
                <a:ea typeface="Open Sans Bold"/>
                <a:cs typeface="Open Sans Bold"/>
                <a:sym typeface="Open Sans Bold"/>
              </a:defRPr>
            </a:pPr>
            <a:endParaRPr lang="fr-FR" sz="2800" smtClean="0">
              <a:solidFill>
                <a:srgbClr val="DEE4EE"/>
              </a:solidFill>
              <a:latin typeface="Open Sans Bold"/>
              <a:ea typeface="Open Sans Bold"/>
              <a:cs typeface="Open Sans Bold"/>
              <a:sym typeface="Open Sans Bold"/>
            </a:endParaRPr>
          </a:p>
          <a:p>
            <a:pPr marL="0" indent="0" hangingPunct="1">
              <a:spcBef>
                <a:spcPts val="0"/>
              </a:spcBef>
              <a:buSzTx/>
              <a:buFontTx/>
              <a:buNone/>
              <a:defRPr sz="2800">
                <a:solidFill>
                  <a:srgbClr val="DEE4EE"/>
                </a:solidFill>
                <a:latin typeface="Open Sans Bold"/>
                <a:ea typeface="Open Sans Bold"/>
                <a:cs typeface="Open Sans Bold"/>
                <a:sym typeface="Open Sans Bold"/>
              </a:defRPr>
            </a:pPr>
            <a:r>
              <a:rPr lang="fr-FR" sz="2800" smtClean="0">
                <a:solidFill>
                  <a:srgbClr val="DEE4EE"/>
                </a:solidFill>
                <a:latin typeface="Open Sans Bold"/>
                <a:ea typeface="Open Sans Bold"/>
                <a:cs typeface="Open Sans Bold"/>
                <a:sym typeface="Open Sans Bold"/>
              </a:rPr>
              <a:t>Duis aute irure dolor in reprehenderit in voluptate.</a:t>
            </a:r>
            <a:endParaRPr lang="fr-FR" sz="2800">
              <a:solidFill>
                <a:srgbClr val="DEE4EE"/>
              </a:solidFill>
              <a:latin typeface="Open Sans Bold"/>
              <a:ea typeface="Open Sans Bold"/>
              <a:cs typeface="Open Sans Bold"/>
              <a:sym typeface="Open Sans Bold"/>
            </a:endParaRPr>
          </a:p>
        </p:txBody>
      </p:sp>
      <p:sp>
        <p:nvSpPr>
          <p:cNvPr id="39" name="Shape 1379"/>
          <p:cNvSpPr txBox="1">
            <a:spLocks/>
          </p:cNvSpPr>
          <p:nvPr/>
        </p:nvSpPr>
        <p:spPr>
          <a:xfrm>
            <a:off x="1173073" y="5542152"/>
            <a:ext cx="6303819" cy="1968501"/>
          </a:xfrm>
          <a:prstGeom prst="rect">
            <a:avLst/>
          </a:prstGeom>
        </p:spPr>
        <p:txBody>
          <a:bodyPr>
            <a:sp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FFFFFF"/>
                </a:solidFill>
                <a:uFillTx/>
                <a:latin typeface="+mj-lt"/>
                <a:ea typeface="+mj-ea"/>
                <a:cs typeface="+mj-cs"/>
                <a:sym typeface="Work Sans"/>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dirty="0" smtClean="0"/>
              <a:t>Duis </a:t>
            </a:r>
            <a:r>
              <a:rPr lang="fr-FR" dirty="0" err="1" smtClean="0"/>
              <a:t>aute</a:t>
            </a:r>
            <a:r>
              <a:rPr lang="fr-FR" dirty="0" smtClean="0"/>
              <a:t> </a:t>
            </a:r>
            <a:r>
              <a:rPr lang="fr-FR" dirty="0" err="1" smtClean="0"/>
              <a:t>irure</a:t>
            </a:r>
            <a:r>
              <a:rPr lang="fr-FR" dirty="0" smtClean="0"/>
              <a:t> </a:t>
            </a:r>
            <a:r>
              <a:rPr lang="fr-FR" dirty="0" err="1" smtClean="0"/>
              <a:t>dolor</a:t>
            </a:r>
            <a:r>
              <a:rPr lang="fr-FR" dirty="0" smtClean="0"/>
              <a:t> </a:t>
            </a:r>
            <a:r>
              <a:rPr lang="fr-FR" dirty="0" err="1" smtClean="0"/>
              <a:t>reprehenderit</a:t>
            </a:r>
            <a:r>
              <a:rPr lang="fr-FR" dirty="0" smtClean="0"/>
              <a:t> in </a:t>
            </a:r>
            <a:r>
              <a:rPr lang="fr-FR" dirty="0" err="1" smtClean="0"/>
              <a:t>voluptate</a:t>
            </a:r>
            <a:r>
              <a:rPr lang="fr-FR" dirty="0" smtClean="0"/>
              <a:t> </a:t>
            </a:r>
            <a:r>
              <a:rPr lang="fr-FR" dirty="0" err="1" smtClean="0"/>
              <a:t>velit</a:t>
            </a:r>
            <a:r>
              <a:rPr lang="fr-FR" dirty="0" smtClean="0"/>
              <a:t>.</a:t>
            </a:r>
            <a:endParaRPr lang="fr-FR" dirty="0"/>
          </a:p>
        </p:txBody>
      </p:sp>
      <p:pic>
        <p:nvPicPr>
          <p:cNvPr id="41" name="Image 40"/>
          <p:cNvPicPr>
            <a:picLocks noChangeAspect="1"/>
          </p:cNvPicPr>
          <p:nvPr/>
        </p:nvPicPr>
        <p:blipFill>
          <a:blip r:embed="rId7">
            <a:alphaModFix amt="60000"/>
            <a:extLst>
              <a:ext uri="{28A0092B-C50C-407E-A947-70E740481C1C}">
                <a14:useLocalDpi xmlns:a14="http://schemas.microsoft.com/office/drawing/2010/main" val="0"/>
              </a:ext>
            </a:extLst>
          </a:blip>
          <a:stretch>
            <a:fillRect/>
          </a:stretch>
        </p:blipFill>
        <p:spPr>
          <a:xfrm>
            <a:off x="20207627" y="2550139"/>
            <a:ext cx="7945721" cy="9200304"/>
          </a:xfrm>
          <a:prstGeom prst="rect">
            <a:avLst/>
          </a:prstGeom>
        </p:spPr>
      </p:pic>
      <p:grpSp>
        <p:nvGrpSpPr>
          <p:cNvPr id="42" name="Group 3465"/>
          <p:cNvGrpSpPr/>
          <p:nvPr/>
        </p:nvGrpSpPr>
        <p:grpSpPr>
          <a:xfrm>
            <a:off x="-44052" y="-2471"/>
            <a:ext cx="24472103" cy="13720942"/>
            <a:chOff x="0" y="0"/>
            <a:chExt cx="24472101" cy="13720940"/>
          </a:xfrm>
        </p:grpSpPr>
        <p:sp>
          <p:nvSpPr>
            <p:cNvPr id="43" name="Shape 3462"/>
            <p:cNvSpPr/>
            <p:nvPr/>
          </p:nvSpPr>
          <p:spPr>
            <a:xfrm>
              <a:off x="475423" y="417313"/>
              <a:ext cx="23521258" cy="12805878"/>
            </a:xfrm>
            <a:prstGeom prst="rect">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44" name="Shape 3463"/>
            <p:cNvSpPr/>
            <p:nvPr/>
          </p:nvSpPr>
          <p:spPr>
            <a:xfrm>
              <a:off x="0" y="6824860"/>
              <a:ext cx="24472103" cy="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sp>
          <p:nvSpPr>
            <p:cNvPr id="45" name="Shape 3464"/>
            <p:cNvSpPr/>
            <p:nvPr/>
          </p:nvSpPr>
          <p:spPr>
            <a:xfrm flipV="1">
              <a:off x="12236051" y="0"/>
              <a:ext cx="1" cy="1372094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89546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483"/>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9" name="Shape 2499"/>
          <p:cNvSpPr>
            <a:spLocks noGrp="1"/>
          </p:cNvSpPr>
          <p:nvPr>
            <p:ph type="body" idx="21"/>
          </p:nvPr>
        </p:nvSpPr>
        <p:spPr>
          <a:prstGeom prst="rect">
            <a:avLst/>
          </a:prstGeom>
        </p:spPr>
        <p:txBody>
          <a:bodyPr/>
          <a:lstStyle/>
          <a:p>
            <a:pPr marL="0" indent="0">
              <a:lnSpc>
                <a:spcPct val="90000"/>
              </a:lnSpc>
              <a:spcBef>
                <a:spcPts val="0"/>
              </a:spcBef>
              <a:buSzTx/>
              <a:buNone/>
              <a:defRPr sz="18000">
                <a:solidFill>
                  <a:srgbClr val="343941"/>
                </a:solidFill>
                <a:latin typeface="+mj-lt"/>
                <a:ea typeface="+mj-ea"/>
                <a:cs typeface="+mj-cs"/>
                <a:sym typeface="Work Sans"/>
              </a:defRPr>
            </a:pPr>
            <a:r>
              <a:t>CIMA </a:t>
            </a:r>
          </a:p>
          <a:p>
            <a:pPr marL="0" indent="0">
              <a:lnSpc>
                <a:spcPct val="90000"/>
              </a:lnSpc>
              <a:spcBef>
                <a:spcPts val="0"/>
              </a:spcBef>
              <a:buSzTx/>
              <a:buNone/>
              <a:defRPr sz="18000">
                <a:solidFill>
                  <a:srgbClr val="343941"/>
                </a:solidFill>
                <a:latin typeface="+mj-lt"/>
                <a:ea typeface="+mj-ea"/>
                <a:cs typeface="+mj-cs"/>
                <a:sym typeface="Work Sans"/>
              </a:defRPr>
            </a:pPr>
            <a:r>
              <a:t>SLIDES</a:t>
            </a:r>
          </a:p>
          <a:p>
            <a:pPr marL="0" indent="0">
              <a:lnSpc>
                <a:spcPct val="90000"/>
              </a:lnSpc>
              <a:spcBef>
                <a:spcPts val="0"/>
              </a:spcBef>
              <a:buSzTx/>
              <a:buNone/>
              <a:defRPr sz="18000">
                <a:solidFill>
                  <a:srgbClr val="343941"/>
                </a:solidFill>
                <a:latin typeface="+mj-lt"/>
                <a:ea typeface="+mj-ea"/>
                <a:cs typeface="+mj-cs"/>
                <a:sym typeface="Work Sans"/>
              </a:defRPr>
            </a:pPr>
            <a:r>
              <a:t>KEYNOTE.</a:t>
            </a:r>
          </a:p>
        </p:txBody>
      </p:sp>
      <p:sp>
        <p:nvSpPr>
          <p:cNvPr id="2502" name="Shape 2502"/>
          <p:cNvSpPr>
            <a:spLocks noGrp="1"/>
          </p:cNvSpPr>
          <p:nvPr>
            <p:ph type="sldNum" sz="quarter" idx="2"/>
          </p:nvPr>
        </p:nvSpPr>
        <p:spPr>
          <a:xfrm>
            <a:off x="12065914" y="13081000"/>
            <a:ext cx="239472" cy="3429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5" name="Rectangle 4"/>
          <p:cNvSpPr/>
          <p:nvPr/>
        </p:nvSpPr>
        <p:spPr>
          <a:xfrm>
            <a:off x="18447871" y="8557090"/>
            <a:ext cx="1320801" cy="4064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477565" y="450134"/>
            <a:ext cx="11466336" cy="4068000"/>
          </a:xfrm>
          <a:prstGeom prst="rect">
            <a:avLst/>
          </a:prstGeom>
          <a:blipFill dpi="0" rotWithShape="1">
            <a:blip r:embed="rId3"/>
            <a:srcRect/>
            <a:tile tx="0" ty="-2540000" sx="20000" sy="2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Rectangle 17"/>
          <p:cNvSpPr/>
          <p:nvPr/>
        </p:nvSpPr>
        <p:spPr>
          <a:xfrm>
            <a:off x="12477565" y="4773423"/>
            <a:ext cx="11466336" cy="4068000"/>
          </a:xfrm>
          <a:prstGeom prst="rect">
            <a:avLst/>
          </a:prstGeom>
          <a:blipFill dpi="0" rotWithShape="1">
            <a:blip r:embed="rId4"/>
            <a:srcRect/>
            <a:tile tx="0" ty="-1270000" sx="20000" sy="2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Rectangle 18"/>
          <p:cNvSpPr/>
          <p:nvPr/>
        </p:nvSpPr>
        <p:spPr>
          <a:xfrm>
            <a:off x="12538525" y="9128306"/>
            <a:ext cx="11466336" cy="4068000"/>
          </a:xfrm>
          <a:prstGeom prst="rect">
            <a:avLst/>
          </a:prstGeom>
          <a:blipFill dpi="0" rotWithShape="1">
            <a:blip r:embed="rId5"/>
            <a:srcRect/>
            <a:tile tx="0" ty="-3810000" sx="30000" sy="3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6" name="Rectangle 25"/>
          <p:cNvSpPr/>
          <p:nvPr/>
        </p:nvSpPr>
        <p:spPr>
          <a:xfrm>
            <a:off x="480060" y="425141"/>
            <a:ext cx="11681460" cy="12770159"/>
          </a:xfrm>
          <a:prstGeom prst="rect">
            <a:avLst/>
          </a:prstGeom>
          <a:blipFill dpi="0" rotWithShape="1">
            <a:blip r:embed="rId6"/>
            <a:srcRect/>
            <a:tile tx="-2540000" ty="-3175000" sx="60000" sy="6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Shape 1400"/>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343941"/>
                </a:solidFill>
                <a:latin typeface="Open Sans Bold"/>
                <a:ea typeface="Open Sans Bold"/>
                <a:cs typeface="Open Sans Bold"/>
                <a:sym typeface="Open Sans Bold"/>
              </a:defRPr>
            </a:pPr>
            <a:r>
              <a:rPr lang="fr-FR" sz="1300" smtClean="0">
                <a:solidFill>
                  <a:srgbClr val="343941"/>
                </a:solidFill>
                <a:latin typeface="Open Sans Bold"/>
                <a:ea typeface="Open Sans Bold"/>
                <a:cs typeface="Open Sans Bold"/>
                <a:sym typeface="Open Sans Bold"/>
              </a:rPr>
              <a:t>Made by </a:t>
            </a:r>
            <a:r>
              <a:rPr lang="fr-FR" sz="1300" u="sng" smtClean="0">
                <a:solidFill>
                  <a:srgbClr val="343941"/>
                </a:solidFill>
                <a:latin typeface="Open Sans Bold"/>
                <a:ea typeface="Open Sans Bold"/>
                <a:cs typeface="Open Sans Bold"/>
                <a:sym typeface="Open Sans Bold"/>
              </a:rPr>
              <a:t>MarketMe</a:t>
            </a:r>
            <a:endParaRPr lang="fr-FR" sz="1300" u="sng">
              <a:solidFill>
                <a:srgbClr val="343941"/>
              </a:solidFill>
              <a:latin typeface="Open Sans Bold"/>
              <a:ea typeface="Open Sans Bold"/>
              <a:cs typeface="Open Sans Bold"/>
              <a:sym typeface="Open Sans Bold"/>
            </a:endParaRPr>
          </a:p>
        </p:txBody>
      </p:sp>
      <p:sp>
        <p:nvSpPr>
          <p:cNvPr id="31" name="Shape 1402"/>
          <p:cNvSpPr txBox="1">
            <a:spLocks/>
          </p:cNvSpPr>
          <p:nvPr/>
        </p:nvSpPr>
        <p:spPr>
          <a:xfrm>
            <a:off x="1778000" y="4794150"/>
            <a:ext cx="20828000" cy="3793263"/>
          </a:xfrm>
          <a:prstGeom prst="rect">
            <a:avLst/>
          </a:prstGeom>
        </p:spPr>
        <p:txBody>
          <a:bodyPr anchor="b"/>
          <a:lstStyle>
            <a:lvl1pPr marL="0" marR="0" indent="0" algn="ctr" defTabSz="676909" latinLnBrk="0">
              <a:lnSpc>
                <a:spcPct val="100000"/>
              </a:lnSpc>
              <a:spcBef>
                <a:spcPts val="0"/>
              </a:spcBef>
              <a:spcAft>
                <a:spcPts val="0"/>
              </a:spcAft>
              <a:buClrTx/>
              <a:buSzTx/>
              <a:buFontTx/>
              <a:buNone/>
              <a:tabLst/>
              <a:defRPr sz="24600" b="0" i="0" u="none" strike="noStrike" cap="none" spc="0" baseline="0">
                <a:ln>
                  <a:noFill/>
                </a:ln>
                <a:solidFill>
                  <a:srgbClr val="FFFFFF"/>
                </a:solidFill>
                <a:uFillTx/>
                <a:latin typeface="+mj-lt"/>
                <a:ea typeface="+mj-ea"/>
                <a:cs typeface="+mj-cs"/>
                <a:sym typeface="Work Sans"/>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CIMA</a:t>
            </a:r>
            <a:endParaRPr lang="fr-FR"/>
          </a:p>
        </p:txBody>
      </p:sp>
      <p:sp>
        <p:nvSpPr>
          <p:cNvPr id="32" name="Shape 1403"/>
          <p:cNvSpPr txBox="1">
            <a:spLocks/>
          </p:cNvSpPr>
          <p:nvPr/>
        </p:nvSpPr>
        <p:spPr>
          <a:xfrm>
            <a:off x="1778000" y="8008751"/>
            <a:ext cx="20828000" cy="681942"/>
          </a:xfrm>
          <a:prstGeom prst="rect">
            <a:avLst/>
          </a:prstGeom>
        </p:spPr>
        <p:txBody>
          <a:bodyPr anchor="t"/>
          <a:lstStyle>
            <a:lvl1pPr marL="0" marR="0" indent="0" algn="ctr" defTabSz="370331" latinLnBrk="0">
              <a:lnSpc>
                <a:spcPct val="100000"/>
              </a:lnSpc>
              <a:spcBef>
                <a:spcPts val="0"/>
              </a:spcBef>
              <a:spcAft>
                <a:spcPts val="0"/>
              </a:spcAft>
              <a:buClrTx/>
              <a:buSzTx/>
              <a:buFontTx/>
              <a:buNone/>
              <a:tabLst/>
              <a:defRPr sz="3402" b="0" i="0" u="none" strike="noStrike" cap="none" spc="0" baseline="0">
                <a:ln>
                  <a:noFill/>
                </a:ln>
                <a:solidFill>
                  <a:srgbClr val="FFFFFF"/>
                </a:solidFill>
                <a:uFill>
                  <a:solidFill>
                    <a:srgbClr val="011480"/>
                  </a:solidFill>
                </a:uFill>
                <a:latin typeface="Open Sans Bold"/>
                <a:ea typeface="Open Sans Bold"/>
                <a:cs typeface="Open Sans Bold"/>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A Powerful Creative Slide Presentation</a:t>
            </a:r>
            <a:endParaRPr lang="fr-FR"/>
          </a:p>
        </p:txBody>
      </p:sp>
      <p:sp>
        <p:nvSpPr>
          <p:cNvPr id="33" name="Shape 1404"/>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FFFFFF"/>
                </a:solidFill>
                <a:latin typeface="Open Sans Bold"/>
                <a:ea typeface="Open Sans Bold"/>
                <a:cs typeface="Open Sans Bold"/>
                <a:sym typeface="Open Sans Bold"/>
              </a:defRPr>
            </a:pPr>
            <a:r>
              <a:rPr lang="fr-FR" sz="1300" dirty="0" smtClean="0">
                <a:solidFill>
                  <a:srgbClr val="FFFFFF"/>
                </a:solidFill>
                <a:latin typeface="Open Sans Bold"/>
                <a:ea typeface="Open Sans Bold"/>
                <a:cs typeface="Open Sans Bold"/>
                <a:sym typeface="Open Sans Bold"/>
              </a:rPr>
              <a:t>Made by </a:t>
            </a:r>
            <a:r>
              <a:rPr lang="fr-FR" sz="1300" u="sng" dirty="0" err="1" smtClean="0">
                <a:solidFill>
                  <a:srgbClr val="FFFFFF"/>
                </a:solidFill>
                <a:latin typeface="Open Sans Bold"/>
                <a:ea typeface="Open Sans Bold"/>
                <a:cs typeface="Open Sans Bold"/>
                <a:sym typeface="Open Sans Bold"/>
              </a:rPr>
              <a:t>MarketMe</a:t>
            </a:r>
            <a:endParaRPr lang="fr-FR" sz="1300" u="sng"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62587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llipse 9"/>
          <p:cNvSpPr/>
          <p:nvPr/>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riangle 10"/>
          <p:cNvSpPr/>
          <p:nvPr/>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Ellipse 11"/>
          <p:cNvSpPr/>
          <p:nvPr/>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Triangle 12"/>
          <p:cNvSpPr/>
          <p:nvPr/>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Shape 1413"/>
          <p:cNvSpPr txBox="1">
            <a:spLocks/>
          </p:cNvSpPr>
          <p:nvPr/>
        </p:nvSpPr>
        <p:spPr>
          <a:xfrm>
            <a:off x="13586032" y="1139949"/>
            <a:ext cx="6835527" cy="3324861"/>
          </a:xfrm>
          <a:prstGeom prst="rect">
            <a:avLst/>
          </a:prstGeom>
        </p:spPr>
        <p:txBody>
          <a:bodyPr>
            <a:spAutoFit/>
          </a:bodyPr>
          <a:lstStyle>
            <a:lvl1pPr marL="0" marR="0" indent="0" algn="l" defTabSz="825500" latinLnBrk="0">
              <a:lnSpc>
                <a:spcPct val="80000"/>
              </a:lnSpc>
              <a:spcBef>
                <a:spcPts val="0"/>
              </a:spcBef>
              <a:spcAft>
                <a:spcPts val="0"/>
              </a:spcAft>
              <a:buClrTx/>
              <a:buSzTx/>
              <a:buFontTx/>
              <a:buNone/>
              <a:tabLst/>
              <a:defRPr sz="12000" b="0" i="0" u="none" strike="noStrike" cap="none" spc="0" baseline="0">
                <a:ln>
                  <a:noFill/>
                </a:ln>
                <a:solidFill>
                  <a:srgbClr val="343941"/>
                </a:solidFill>
                <a:uFillTx/>
                <a:latin typeface="+mj-lt"/>
                <a:ea typeface="+mj-ea"/>
                <a:cs typeface="+mj-cs"/>
                <a:sym typeface="Work Sans"/>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CIMA SLIDES</a:t>
            </a:r>
            <a:endParaRPr lang="fr-FR"/>
          </a:p>
        </p:txBody>
      </p:sp>
      <p:sp>
        <p:nvSpPr>
          <p:cNvPr id="15" name="Shape 1414"/>
          <p:cNvSpPr txBox="1">
            <a:spLocks/>
          </p:cNvSpPr>
          <p:nvPr/>
        </p:nvSpPr>
        <p:spPr>
          <a:xfrm>
            <a:off x="13586032" y="7556499"/>
            <a:ext cx="9216120" cy="5410201"/>
          </a:xfrm>
          <a:prstGeom prst="rect">
            <a:avLst/>
          </a:prstGeom>
        </p:spPr>
        <p:txBody>
          <a:bodyPr>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hangingPunct="1">
              <a:spcBef>
                <a:spcPts val="0"/>
              </a:spcBef>
              <a:buSzTx/>
              <a:buFontTx/>
              <a:buNone/>
              <a:defRPr sz="2800">
                <a:latin typeface="Open Sans Bold"/>
                <a:ea typeface="Open Sans Bold"/>
                <a:cs typeface="Open Sans Bold"/>
                <a:sym typeface="Open Sans Bold"/>
              </a:defRPr>
            </a:pPr>
            <a:r>
              <a:rPr lang="fr-FR" sz="2800" smtClean="0">
                <a:latin typeface="Open Sans Bold"/>
                <a:ea typeface="Open Sans Bold"/>
                <a:cs typeface="Open Sans Bold"/>
                <a:sym typeface="Open Sans Bold"/>
              </a:rPr>
              <a:t>Lorem ipsum dolor sit amet, consectetur adipisicing elit, sed do eiusmod tempor incididunt ut labore et dolore magna aliqua. Ut enim ad minim veniam, quis nostrud exercitation ullamco laboris nisi ut aliquip ex ea commodo consequat. </a:t>
            </a:r>
          </a:p>
          <a:p>
            <a:pPr marL="0" indent="0" hangingPunct="1">
              <a:spcBef>
                <a:spcPts val="0"/>
              </a:spcBef>
              <a:buSzTx/>
              <a:buFontTx/>
              <a:buNone/>
              <a:defRPr sz="2800">
                <a:latin typeface="Open Sans Bold"/>
                <a:ea typeface="Open Sans Bold"/>
                <a:cs typeface="Open Sans Bold"/>
                <a:sym typeface="Open Sans Bold"/>
              </a:defRPr>
            </a:pPr>
            <a:endParaRPr lang="fr-FR" sz="2800" smtClean="0">
              <a:latin typeface="Open Sans Bold"/>
              <a:ea typeface="Open Sans Bold"/>
              <a:cs typeface="Open Sans Bold"/>
              <a:sym typeface="Open Sans Bold"/>
            </a:endParaRPr>
          </a:p>
          <a:p>
            <a:pPr marL="0" indent="0" hangingPunct="1">
              <a:spcBef>
                <a:spcPts val="0"/>
              </a:spcBef>
              <a:buSzTx/>
              <a:buFontTx/>
              <a:buNone/>
              <a:defRPr sz="2800">
                <a:latin typeface="Open Sans Bold"/>
                <a:ea typeface="Open Sans Bold"/>
                <a:cs typeface="Open Sans Bold"/>
                <a:sym typeface="Open Sans Bold"/>
              </a:defRPr>
            </a:pPr>
            <a:r>
              <a:rPr lang="fr-FR" sz="2800" smtClean="0">
                <a:latin typeface="Open Sans Bold"/>
                <a:ea typeface="Open Sans Bold"/>
                <a:cs typeface="Open Sans Bold"/>
                <a:sym typeface="Open Sans Bold"/>
              </a:rPr>
              <a:t>Duis aute irure dolor in reprehenderit in voluptate velit esse cillum dolore eu fugiat nulla pariatur. </a:t>
            </a:r>
          </a:p>
          <a:p>
            <a:pPr marL="0" indent="0" hangingPunct="1">
              <a:spcBef>
                <a:spcPts val="0"/>
              </a:spcBef>
              <a:buSzTx/>
              <a:buFontTx/>
              <a:buNone/>
              <a:defRPr sz="2800">
                <a:latin typeface="Open Sans Bold"/>
                <a:ea typeface="Open Sans Bold"/>
                <a:cs typeface="Open Sans Bold"/>
                <a:sym typeface="Open Sans Bold"/>
              </a:defRPr>
            </a:pPr>
            <a:r>
              <a:rPr lang="fr-FR" sz="2800" smtClean="0">
                <a:latin typeface="Open Sans Bold"/>
                <a:ea typeface="Open Sans Bold"/>
                <a:cs typeface="Open Sans Bold"/>
                <a:sym typeface="Open Sans Bold"/>
              </a:rPr>
              <a:t>Lorem ipsum dolor sit amet, cons</a:t>
            </a:r>
          </a:p>
          <a:p>
            <a:pPr marL="0" indent="0" hangingPunct="1">
              <a:spcBef>
                <a:spcPts val="0"/>
              </a:spcBef>
              <a:buSzTx/>
              <a:buFontTx/>
              <a:buNone/>
              <a:defRPr sz="2800">
                <a:latin typeface="Open Sans Bold"/>
                <a:ea typeface="Open Sans Bold"/>
                <a:cs typeface="Open Sans Bold"/>
                <a:sym typeface="Open Sans Bold"/>
              </a:defRPr>
            </a:pPr>
            <a:endParaRPr lang="fr-FR" sz="2800">
              <a:latin typeface="Open Sans Bold"/>
              <a:ea typeface="Open Sans Bold"/>
              <a:cs typeface="Open Sans Bold"/>
              <a:sym typeface="Open Sans Bold"/>
            </a:endParaRPr>
          </a:p>
        </p:txBody>
      </p:sp>
      <p:sp>
        <p:nvSpPr>
          <p:cNvPr id="16" name="Shape 1415"/>
          <p:cNvSpPr txBox="1">
            <a:spLocks/>
          </p:cNvSpPr>
          <p:nvPr/>
        </p:nvSpPr>
        <p:spPr>
          <a:xfrm>
            <a:off x="13586032" y="4899404"/>
            <a:ext cx="8996751" cy="1968501"/>
          </a:xfrm>
          <a:prstGeom prst="rect">
            <a:avLst/>
          </a:prstGeom>
        </p:spPr>
        <p:txBody>
          <a:bodyPr>
            <a:sp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4385F6"/>
                </a:solidFill>
                <a:uFillTx/>
                <a:latin typeface="+mj-lt"/>
                <a:ea typeface="+mj-ea"/>
                <a:cs typeface="+mj-cs"/>
                <a:sym typeface="Work Sans"/>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Duis aute irure dolor in reprehenderit in voluptate velit esse cillum dolore.</a:t>
            </a:r>
            <a:endParaRPr lang="fr-FR"/>
          </a:p>
        </p:txBody>
      </p:sp>
      <p:sp>
        <p:nvSpPr>
          <p:cNvPr id="20" name="Shape 1425"/>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343941"/>
                </a:solidFill>
                <a:latin typeface="Open Sans Bold"/>
                <a:ea typeface="Open Sans Bold"/>
                <a:cs typeface="Open Sans Bold"/>
                <a:sym typeface="Open Sans Bold"/>
              </a:defRPr>
            </a:pPr>
            <a:r>
              <a:rPr lang="fr-FR" sz="1300" smtClean="0">
                <a:solidFill>
                  <a:srgbClr val="343941"/>
                </a:solidFill>
                <a:latin typeface="Open Sans Bold"/>
                <a:ea typeface="Open Sans Bold"/>
                <a:cs typeface="Open Sans Bold"/>
                <a:sym typeface="Open Sans Bold"/>
              </a:rPr>
              <a:t>Made by </a:t>
            </a:r>
            <a:r>
              <a:rPr lang="fr-FR" sz="1300" u="sng" smtClean="0">
                <a:solidFill>
                  <a:srgbClr val="343941"/>
                </a:solidFill>
                <a:latin typeface="Open Sans Bold"/>
                <a:ea typeface="Open Sans Bold"/>
                <a:cs typeface="Open Sans Bold"/>
                <a:sym typeface="Open Sans Bold"/>
              </a:rPr>
              <a:t>MarketMe</a:t>
            </a:r>
            <a:endParaRPr lang="fr-FR" sz="1300" u="sng">
              <a:solidFill>
                <a:srgbClr val="343941"/>
              </a:solidFill>
              <a:latin typeface="Open Sans Bold"/>
              <a:ea typeface="Open Sans Bold"/>
              <a:cs typeface="Open Sans Bold"/>
              <a:sym typeface="Open Sans Bold"/>
            </a:endParaRPr>
          </a:p>
        </p:txBody>
      </p:sp>
      <p:sp>
        <p:nvSpPr>
          <p:cNvPr id="22" name="Rectangle 21"/>
          <p:cNvSpPr/>
          <p:nvPr/>
        </p:nvSpPr>
        <p:spPr>
          <a:xfrm>
            <a:off x="0" y="0"/>
            <a:ext cx="12184380" cy="13716000"/>
          </a:xfrm>
          <a:prstGeom prst="rect">
            <a:avLst/>
          </a:prstGeom>
          <a:blipFill dpi="0" rotWithShape="1">
            <a:blip r:embed="rId3"/>
            <a:srcRect/>
            <a:tile tx="-3810000" ty="-635000" sx="90000" sy="9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3" name="Group 4525"/>
          <p:cNvGrpSpPr/>
          <p:nvPr/>
        </p:nvGrpSpPr>
        <p:grpSpPr>
          <a:xfrm>
            <a:off x="-44052" y="-2471"/>
            <a:ext cx="24472103" cy="13720942"/>
            <a:chOff x="0" y="0"/>
            <a:chExt cx="24472101" cy="13720940"/>
          </a:xfrm>
        </p:grpSpPr>
        <p:sp>
          <p:nvSpPr>
            <p:cNvPr id="24" name="Shape 4522"/>
            <p:cNvSpPr/>
            <p:nvPr/>
          </p:nvSpPr>
          <p:spPr>
            <a:xfrm>
              <a:off x="475423" y="417313"/>
              <a:ext cx="23521258" cy="12805878"/>
            </a:xfrm>
            <a:prstGeom prst="rect">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25" name="Shape 4523"/>
            <p:cNvSpPr/>
            <p:nvPr/>
          </p:nvSpPr>
          <p:spPr>
            <a:xfrm>
              <a:off x="0" y="6824860"/>
              <a:ext cx="24472103" cy="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sp>
          <p:nvSpPr>
            <p:cNvPr id="28" name="Shape 4524"/>
            <p:cNvSpPr/>
            <p:nvPr/>
          </p:nvSpPr>
          <p:spPr>
            <a:xfrm flipV="1">
              <a:off x="12236051" y="0"/>
              <a:ext cx="1" cy="1372094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42748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llipse 16"/>
          <p:cNvSpPr/>
          <p:nvPr/>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Triangle 17"/>
          <p:cNvSpPr/>
          <p:nvPr/>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Ellipse 18"/>
          <p:cNvSpPr/>
          <p:nvPr/>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riangle 20"/>
          <p:cNvSpPr/>
          <p:nvPr/>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Shape 1442"/>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343941"/>
                </a:solidFill>
                <a:latin typeface="Open Sans Bold"/>
                <a:ea typeface="Open Sans Bold"/>
                <a:cs typeface="Open Sans Bold"/>
                <a:sym typeface="Open Sans Bold"/>
              </a:defRPr>
            </a:pPr>
            <a:r>
              <a:rPr lang="fr-FR" sz="1300" smtClean="0">
                <a:solidFill>
                  <a:srgbClr val="343941"/>
                </a:solidFill>
                <a:latin typeface="Open Sans Bold"/>
                <a:ea typeface="Open Sans Bold"/>
                <a:cs typeface="Open Sans Bold"/>
                <a:sym typeface="Open Sans Bold"/>
              </a:rPr>
              <a:t>Made by </a:t>
            </a:r>
            <a:r>
              <a:rPr lang="fr-FR" sz="1300" u="sng" smtClean="0">
                <a:solidFill>
                  <a:srgbClr val="343941"/>
                </a:solidFill>
                <a:latin typeface="Open Sans Bold"/>
                <a:ea typeface="Open Sans Bold"/>
                <a:cs typeface="Open Sans Bold"/>
                <a:sym typeface="Open Sans Bold"/>
              </a:rPr>
              <a:t>MarketMe</a:t>
            </a:r>
            <a:endParaRPr lang="fr-FR" sz="1300" u="sng">
              <a:solidFill>
                <a:srgbClr val="343941"/>
              </a:solidFill>
              <a:latin typeface="Open Sans Bold"/>
              <a:ea typeface="Open Sans Bold"/>
              <a:cs typeface="Open Sans Bold"/>
              <a:sym typeface="Open Sans Bold"/>
            </a:endParaRPr>
          </a:p>
        </p:txBody>
      </p:sp>
      <p:sp>
        <p:nvSpPr>
          <p:cNvPr id="24" name="Shape 1443"/>
          <p:cNvSpPr txBox="1">
            <a:spLocks/>
          </p:cNvSpPr>
          <p:nvPr/>
        </p:nvSpPr>
        <p:spPr>
          <a:xfrm>
            <a:off x="16562840" y="885949"/>
            <a:ext cx="6835527" cy="3324861"/>
          </a:xfrm>
          <a:prstGeom prst="rect">
            <a:avLst/>
          </a:prstGeom>
        </p:spPr>
        <p:txBody>
          <a:bodyPr>
            <a:spAutoFit/>
          </a:bodyPr>
          <a:lstStyle>
            <a:lvl1pPr marL="0" marR="0" indent="0" algn="l" defTabSz="825500" latinLnBrk="0">
              <a:lnSpc>
                <a:spcPct val="80000"/>
              </a:lnSpc>
              <a:spcBef>
                <a:spcPts val="0"/>
              </a:spcBef>
              <a:spcAft>
                <a:spcPts val="0"/>
              </a:spcAft>
              <a:buClrTx/>
              <a:buSzTx/>
              <a:buFontTx/>
              <a:buNone/>
              <a:tabLst/>
              <a:defRPr sz="12000" b="0" i="0" u="none" strike="noStrike" cap="none" spc="0" baseline="0">
                <a:ln>
                  <a:noFill/>
                </a:ln>
                <a:solidFill>
                  <a:srgbClr val="343941"/>
                </a:solidFill>
                <a:uFillTx/>
                <a:latin typeface="+mj-lt"/>
                <a:ea typeface="+mj-ea"/>
                <a:cs typeface="+mj-cs"/>
                <a:sym typeface="Work Sans"/>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CIMA SLIDES</a:t>
            </a:r>
            <a:endParaRPr lang="fr-FR"/>
          </a:p>
        </p:txBody>
      </p:sp>
      <p:sp>
        <p:nvSpPr>
          <p:cNvPr id="25" name="Shape 1444"/>
          <p:cNvSpPr txBox="1">
            <a:spLocks/>
          </p:cNvSpPr>
          <p:nvPr/>
        </p:nvSpPr>
        <p:spPr>
          <a:xfrm>
            <a:off x="16562840" y="5219700"/>
            <a:ext cx="6028409" cy="7823201"/>
          </a:xfrm>
          <a:prstGeom prst="rect">
            <a:avLst/>
          </a:prstGeom>
        </p:spPr>
        <p:txBody>
          <a:bodyPr>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hangingPunct="1">
              <a:spcBef>
                <a:spcPts val="0"/>
              </a:spcBef>
              <a:buSzTx/>
              <a:buFontTx/>
              <a:buNone/>
              <a:defRPr sz="2800">
                <a:latin typeface="Open Sans Bold"/>
                <a:ea typeface="Open Sans Bold"/>
                <a:cs typeface="Open Sans Bold"/>
                <a:sym typeface="Open Sans Bold"/>
              </a:defRPr>
            </a:pPr>
            <a:r>
              <a:rPr lang="fr-FR" sz="2800" smtClean="0">
                <a:latin typeface="Open Sans Bold"/>
                <a:ea typeface="Open Sans Bold"/>
                <a:cs typeface="Open Sans Bold"/>
                <a:sym typeface="Open Sans Bold"/>
              </a:rPr>
              <a:t>Lorem ipsum dolor sit amet, consectetur adipisicing elit, sed do eiusmod tempor incididunt ut labore et dolore magna aliqua. Ut enim ad minim veniam, quis nostrud exercitation ullamco laboris nisi ut aliquip ex ea commodo consequat. </a:t>
            </a:r>
          </a:p>
          <a:p>
            <a:pPr marL="0" indent="0" hangingPunct="1">
              <a:spcBef>
                <a:spcPts val="0"/>
              </a:spcBef>
              <a:buSzTx/>
              <a:buFontTx/>
              <a:buNone/>
              <a:defRPr sz="2800">
                <a:latin typeface="Open Sans Bold"/>
                <a:ea typeface="Open Sans Bold"/>
                <a:cs typeface="Open Sans Bold"/>
                <a:sym typeface="Open Sans Bold"/>
              </a:defRPr>
            </a:pPr>
            <a:endParaRPr lang="fr-FR" sz="2800" smtClean="0">
              <a:latin typeface="Open Sans Bold"/>
              <a:ea typeface="Open Sans Bold"/>
              <a:cs typeface="Open Sans Bold"/>
              <a:sym typeface="Open Sans Bold"/>
            </a:endParaRPr>
          </a:p>
          <a:p>
            <a:pPr marL="0" indent="0" hangingPunct="1">
              <a:spcBef>
                <a:spcPts val="0"/>
              </a:spcBef>
              <a:buSzTx/>
              <a:buFontTx/>
              <a:buNone/>
              <a:defRPr sz="2800">
                <a:latin typeface="Open Sans Bold"/>
                <a:ea typeface="Open Sans Bold"/>
                <a:cs typeface="Open Sans Bold"/>
                <a:sym typeface="Open Sans Bold"/>
              </a:defRPr>
            </a:pPr>
            <a:r>
              <a:rPr lang="fr-FR" sz="2800" smtClean="0">
                <a:latin typeface="Open Sans Bold"/>
                <a:ea typeface="Open Sans Bold"/>
                <a:cs typeface="Open Sans Bold"/>
                <a:sym typeface="Open Sans Bold"/>
              </a:rPr>
              <a:t>Duis aute irure dolor in reprehenderit in voluptate velit esse cillum dolore eu fugiat nulla pariatur. </a:t>
            </a:r>
          </a:p>
          <a:p>
            <a:pPr marL="0" indent="0" hangingPunct="1">
              <a:spcBef>
                <a:spcPts val="0"/>
              </a:spcBef>
              <a:buSzTx/>
              <a:buFontTx/>
              <a:buNone/>
              <a:defRPr sz="2800">
                <a:latin typeface="Open Sans Bold"/>
                <a:ea typeface="Open Sans Bold"/>
                <a:cs typeface="Open Sans Bold"/>
                <a:sym typeface="Open Sans Bold"/>
              </a:defRPr>
            </a:pPr>
            <a:r>
              <a:rPr lang="fr-FR" sz="2800" smtClean="0">
                <a:latin typeface="Open Sans Bold"/>
                <a:ea typeface="Open Sans Bold"/>
                <a:cs typeface="Open Sans Bold"/>
                <a:sym typeface="Open Sans Bold"/>
              </a:rPr>
              <a:t>Lorem ipsum dolor sit amet, cons</a:t>
            </a:r>
          </a:p>
          <a:p>
            <a:pPr marL="0" indent="0" hangingPunct="1">
              <a:spcBef>
                <a:spcPts val="0"/>
              </a:spcBef>
              <a:buSzTx/>
              <a:buFontTx/>
              <a:buNone/>
              <a:defRPr sz="2800">
                <a:latin typeface="Open Sans Bold"/>
                <a:ea typeface="Open Sans Bold"/>
                <a:cs typeface="Open Sans Bold"/>
                <a:sym typeface="Open Sans Bold"/>
              </a:defRPr>
            </a:pPr>
            <a:endParaRPr lang="fr-FR" sz="2800">
              <a:latin typeface="Open Sans Bold"/>
              <a:ea typeface="Open Sans Bold"/>
              <a:cs typeface="Open Sans Bold"/>
              <a:sym typeface="Open Sans Bold"/>
            </a:endParaRPr>
          </a:p>
        </p:txBody>
      </p:sp>
      <p:sp>
        <p:nvSpPr>
          <p:cNvPr id="26" name="Rectangle 25"/>
          <p:cNvSpPr/>
          <p:nvPr/>
        </p:nvSpPr>
        <p:spPr>
          <a:xfrm>
            <a:off x="0" y="0"/>
            <a:ext cx="15110460" cy="13716000"/>
          </a:xfrm>
          <a:prstGeom prst="rect">
            <a:avLst/>
          </a:prstGeom>
          <a:blipFill rotWithShape="1">
            <a:blip r:embed="rId3"/>
            <a:srcRect/>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27" name="Imag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730" y="5461000"/>
            <a:ext cx="2413000" cy="2794000"/>
          </a:xfrm>
          <a:prstGeom prst="rect">
            <a:avLst/>
          </a:prstGeom>
        </p:spPr>
      </p:pic>
      <p:grpSp>
        <p:nvGrpSpPr>
          <p:cNvPr id="28" name="Group 3465"/>
          <p:cNvGrpSpPr/>
          <p:nvPr/>
        </p:nvGrpSpPr>
        <p:grpSpPr>
          <a:xfrm>
            <a:off x="-16343" y="-2471"/>
            <a:ext cx="24472103" cy="13720942"/>
            <a:chOff x="0" y="0"/>
            <a:chExt cx="24472101" cy="13720940"/>
          </a:xfrm>
        </p:grpSpPr>
        <p:sp>
          <p:nvSpPr>
            <p:cNvPr id="29" name="Shape 3462"/>
            <p:cNvSpPr/>
            <p:nvPr/>
          </p:nvSpPr>
          <p:spPr>
            <a:xfrm>
              <a:off x="475423" y="417313"/>
              <a:ext cx="23521258" cy="12805878"/>
            </a:xfrm>
            <a:prstGeom prst="rect">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30" name="Shape 3463"/>
            <p:cNvSpPr/>
            <p:nvPr/>
          </p:nvSpPr>
          <p:spPr>
            <a:xfrm>
              <a:off x="0" y="6824860"/>
              <a:ext cx="24472103" cy="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sp>
          <p:nvSpPr>
            <p:cNvPr id="31" name="Shape 3464"/>
            <p:cNvSpPr/>
            <p:nvPr/>
          </p:nvSpPr>
          <p:spPr>
            <a:xfrm flipV="1">
              <a:off x="12236051" y="0"/>
              <a:ext cx="1" cy="1372094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46327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2161520" y="0"/>
            <a:ext cx="12222480" cy="13716000"/>
          </a:xfrm>
          <a:prstGeom prst="rect">
            <a:avLst/>
          </a:prstGeom>
          <a:blipFill dpi="0" rotWithShape="1">
            <a:blip r:embed="rId3"/>
            <a:srcRect/>
            <a:tile tx="0" ty="-1270000" sx="50000" sy="5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Ellipse 15"/>
          <p:cNvSpPr/>
          <p:nvPr/>
        </p:nvSpPr>
        <p:spPr>
          <a:xfrm>
            <a:off x="2505610" y="6037730"/>
            <a:ext cx="475129" cy="475129"/>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riangle 19"/>
          <p:cNvSpPr/>
          <p:nvPr/>
        </p:nvSpPr>
        <p:spPr>
          <a:xfrm>
            <a:off x="3403600" y="3291544"/>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Ellipse 21"/>
          <p:cNvSpPr/>
          <p:nvPr/>
        </p:nvSpPr>
        <p:spPr>
          <a:xfrm>
            <a:off x="4424057" y="9512300"/>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riangle 31"/>
          <p:cNvSpPr/>
          <p:nvPr/>
        </p:nvSpPr>
        <p:spPr>
          <a:xfrm>
            <a:off x="7846060" y="7738928"/>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3" name="Shape 1461"/>
          <p:cNvSpPr txBox="1">
            <a:spLocks/>
          </p:cNvSpPr>
          <p:nvPr/>
        </p:nvSpPr>
        <p:spPr>
          <a:xfrm>
            <a:off x="922085" y="1139949"/>
            <a:ext cx="6835527" cy="3324861"/>
          </a:xfrm>
          <a:prstGeom prst="rect">
            <a:avLst/>
          </a:prstGeom>
        </p:spPr>
        <p:txBody>
          <a:bodyPr>
            <a:spAutoFit/>
          </a:bodyPr>
          <a:lstStyle>
            <a:lvl1pPr marL="0" marR="0" indent="0" algn="l" defTabSz="825500" latinLnBrk="0">
              <a:lnSpc>
                <a:spcPct val="80000"/>
              </a:lnSpc>
              <a:spcBef>
                <a:spcPts val="0"/>
              </a:spcBef>
              <a:spcAft>
                <a:spcPts val="0"/>
              </a:spcAft>
              <a:buClrTx/>
              <a:buSzTx/>
              <a:buFontTx/>
              <a:buNone/>
              <a:tabLst/>
              <a:defRPr sz="12000" b="0" i="0" u="none" strike="noStrike" cap="none" spc="0" baseline="0">
                <a:ln>
                  <a:noFill/>
                </a:ln>
                <a:solidFill>
                  <a:srgbClr val="343941"/>
                </a:solidFill>
                <a:uFillTx/>
                <a:latin typeface="+mj-lt"/>
                <a:ea typeface="+mj-ea"/>
                <a:cs typeface="+mj-cs"/>
                <a:sym typeface="Work Sans"/>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CIMA SLIDES</a:t>
            </a:r>
            <a:endParaRPr lang="fr-FR"/>
          </a:p>
        </p:txBody>
      </p:sp>
      <p:sp>
        <p:nvSpPr>
          <p:cNvPr id="34" name="Shape 1462"/>
          <p:cNvSpPr txBox="1">
            <a:spLocks/>
          </p:cNvSpPr>
          <p:nvPr/>
        </p:nvSpPr>
        <p:spPr>
          <a:xfrm>
            <a:off x="922085" y="7556499"/>
            <a:ext cx="10324765" cy="5410201"/>
          </a:xfrm>
          <a:prstGeom prst="rect">
            <a:avLst/>
          </a:prstGeom>
        </p:spPr>
        <p:txBody>
          <a:bodyPr>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hangingPunct="1">
              <a:spcBef>
                <a:spcPts val="0"/>
              </a:spcBef>
              <a:buSzTx/>
              <a:buFontTx/>
              <a:buNone/>
              <a:defRPr sz="2800">
                <a:latin typeface="Open Sans Bold"/>
                <a:ea typeface="Open Sans Bold"/>
                <a:cs typeface="Open Sans Bold"/>
                <a:sym typeface="Open Sans Bold"/>
              </a:defRPr>
            </a:pPr>
            <a:r>
              <a:rPr lang="fr-FR" sz="2800" smtClean="0">
                <a:latin typeface="Open Sans Bold"/>
                <a:ea typeface="Open Sans Bold"/>
                <a:cs typeface="Open Sans Bold"/>
                <a:sym typeface="Open Sans Bold"/>
              </a:rPr>
              <a:t>Lorem ipsum dolor sit amet, consectetur adipisicing elit, sed do eiusmod tempor incididunt ut labore et dolore magna aliqua. Ut enim ad minim veniam, quis nostrud exercitation ullamco laboris nisi ut aliquip ex ea commodo consequat. </a:t>
            </a:r>
          </a:p>
          <a:p>
            <a:pPr marL="0" indent="0" hangingPunct="1">
              <a:spcBef>
                <a:spcPts val="0"/>
              </a:spcBef>
              <a:buSzTx/>
              <a:buFontTx/>
              <a:buNone/>
              <a:defRPr sz="2800">
                <a:latin typeface="Open Sans Bold"/>
                <a:ea typeface="Open Sans Bold"/>
                <a:cs typeface="Open Sans Bold"/>
                <a:sym typeface="Open Sans Bold"/>
              </a:defRPr>
            </a:pPr>
            <a:endParaRPr lang="fr-FR" sz="2800" smtClean="0">
              <a:latin typeface="Open Sans Bold"/>
              <a:ea typeface="Open Sans Bold"/>
              <a:cs typeface="Open Sans Bold"/>
              <a:sym typeface="Open Sans Bold"/>
            </a:endParaRPr>
          </a:p>
          <a:p>
            <a:pPr marL="0" indent="0" hangingPunct="1">
              <a:spcBef>
                <a:spcPts val="0"/>
              </a:spcBef>
              <a:buSzTx/>
              <a:buFontTx/>
              <a:buNone/>
              <a:defRPr sz="2800">
                <a:latin typeface="Open Sans Bold"/>
                <a:ea typeface="Open Sans Bold"/>
                <a:cs typeface="Open Sans Bold"/>
                <a:sym typeface="Open Sans Bold"/>
              </a:defRPr>
            </a:pPr>
            <a:r>
              <a:rPr lang="fr-FR" sz="2800" smtClean="0">
                <a:latin typeface="Open Sans Bold"/>
                <a:ea typeface="Open Sans Bold"/>
                <a:cs typeface="Open Sans Bold"/>
                <a:sym typeface="Open Sans Bold"/>
              </a:rPr>
              <a:t>Duis aute irure dolor in reprehenderit in voluptate velit esse cillum dolore eu fugiat nulla pariatur. </a:t>
            </a:r>
          </a:p>
          <a:p>
            <a:pPr marL="0" indent="0" hangingPunct="1">
              <a:spcBef>
                <a:spcPts val="0"/>
              </a:spcBef>
              <a:buSzTx/>
              <a:buFontTx/>
              <a:buNone/>
              <a:defRPr sz="2800">
                <a:latin typeface="Open Sans Bold"/>
                <a:ea typeface="Open Sans Bold"/>
                <a:cs typeface="Open Sans Bold"/>
                <a:sym typeface="Open Sans Bold"/>
              </a:defRPr>
            </a:pPr>
            <a:r>
              <a:rPr lang="fr-FR" sz="2800" smtClean="0">
                <a:latin typeface="Open Sans Bold"/>
                <a:ea typeface="Open Sans Bold"/>
                <a:cs typeface="Open Sans Bold"/>
                <a:sym typeface="Open Sans Bold"/>
              </a:rPr>
              <a:t>Lorem ipsum dolor sit amet, cons</a:t>
            </a:r>
          </a:p>
          <a:p>
            <a:pPr marL="0" indent="0" hangingPunct="1">
              <a:spcBef>
                <a:spcPts val="0"/>
              </a:spcBef>
              <a:buSzTx/>
              <a:buFontTx/>
              <a:buNone/>
              <a:defRPr sz="2800">
                <a:latin typeface="Open Sans Bold"/>
                <a:ea typeface="Open Sans Bold"/>
                <a:cs typeface="Open Sans Bold"/>
                <a:sym typeface="Open Sans Bold"/>
              </a:defRPr>
            </a:pPr>
            <a:endParaRPr lang="fr-FR" sz="2800">
              <a:latin typeface="Open Sans Bold"/>
              <a:ea typeface="Open Sans Bold"/>
              <a:cs typeface="Open Sans Bold"/>
              <a:sym typeface="Open Sans Bold"/>
            </a:endParaRPr>
          </a:p>
        </p:txBody>
      </p:sp>
      <p:sp>
        <p:nvSpPr>
          <p:cNvPr id="35" name="Shape 1463"/>
          <p:cNvSpPr txBox="1">
            <a:spLocks/>
          </p:cNvSpPr>
          <p:nvPr/>
        </p:nvSpPr>
        <p:spPr>
          <a:xfrm>
            <a:off x="922085" y="5210554"/>
            <a:ext cx="10324765" cy="1346201"/>
          </a:xfrm>
          <a:prstGeom prst="rect">
            <a:avLst/>
          </a:prstGeom>
        </p:spPr>
        <p:txBody>
          <a:bodyPr>
            <a:spAutoFit/>
          </a:bodyPr>
          <a:lstStyle>
            <a:lvl1pPr marL="0" marR="0" indent="0" algn="l" defTabSz="825500" latinLnBrk="0">
              <a:lnSpc>
                <a:spcPct val="100000"/>
              </a:lnSpc>
              <a:spcBef>
                <a:spcPts val="0"/>
              </a:spcBef>
              <a:spcAft>
                <a:spcPts val="0"/>
              </a:spcAft>
              <a:buClrTx/>
              <a:buSzTx/>
              <a:buFontTx/>
              <a:buNone/>
              <a:tabLst/>
              <a:defRPr sz="4200" b="0" i="0" u="none" strike="noStrike" cap="none" spc="0" baseline="0">
                <a:ln>
                  <a:noFill/>
                </a:ln>
                <a:solidFill>
                  <a:srgbClr val="4385F6"/>
                </a:solidFill>
                <a:uFillTx/>
                <a:latin typeface="+mj-lt"/>
                <a:ea typeface="+mj-ea"/>
                <a:cs typeface="+mj-cs"/>
                <a:sym typeface="Work Sans"/>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Duis aute irure dolor in reprehenderit in voluptate velit esse cillum dolore.</a:t>
            </a:r>
            <a:endParaRPr lang="fr-FR"/>
          </a:p>
        </p:txBody>
      </p:sp>
      <p:pic>
        <p:nvPicPr>
          <p:cNvPr id="36" name="Imag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2020" y="5304684"/>
            <a:ext cx="2413000" cy="2794000"/>
          </a:xfrm>
          <a:prstGeom prst="rect">
            <a:avLst/>
          </a:prstGeom>
        </p:spPr>
      </p:pic>
      <p:sp>
        <p:nvSpPr>
          <p:cNvPr id="37" name="Shape 1404"/>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FFFFFF"/>
                </a:solidFill>
                <a:latin typeface="Open Sans Bold"/>
                <a:ea typeface="Open Sans Bold"/>
                <a:cs typeface="Open Sans Bold"/>
                <a:sym typeface="Open Sans Bold"/>
              </a:defRPr>
            </a:pPr>
            <a:r>
              <a:rPr lang="fr-FR" sz="1300" smtClean="0">
                <a:solidFill>
                  <a:srgbClr val="FFFFFF"/>
                </a:solidFill>
                <a:latin typeface="Open Sans Bold"/>
                <a:ea typeface="Open Sans Bold"/>
                <a:cs typeface="Open Sans Bold"/>
                <a:sym typeface="Open Sans Bold"/>
              </a:rPr>
              <a:t>Made by </a:t>
            </a:r>
            <a:r>
              <a:rPr lang="fr-FR" sz="1300" u="sng" smtClean="0">
                <a:solidFill>
                  <a:srgbClr val="FFFFFF"/>
                </a:solidFill>
                <a:latin typeface="Open Sans Bold"/>
                <a:ea typeface="Open Sans Bold"/>
                <a:cs typeface="Open Sans Bold"/>
                <a:sym typeface="Open Sans Bold"/>
              </a:rPr>
              <a:t>MarketMe</a:t>
            </a:r>
            <a:endParaRPr lang="fr-FR" sz="1300" u="sng" dirty="0">
              <a:solidFill>
                <a:srgbClr val="FFFFFF"/>
              </a:solidFill>
              <a:latin typeface="Open Sans Bold"/>
              <a:ea typeface="Open Sans Bold"/>
              <a:cs typeface="Open Sans Bold"/>
              <a:sym typeface="Open Sans Bold"/>
            </a:endParaRPr>
          </a:p>
        </p:txBody>
      </p:sp>
      <p:grpSp>
        <p:nvGrpSpPr>
          <p:cNvPr id="38" name="Group 3465"/>
          <p:cNvGrpSpPr/>
          <p:nvPr/>
        </p:nvGrpSpPr>
        <p:grpSpPr>
          <a:xfrm>
            <a:off x="-16343" y="-2471"/>
            <a:ext cx="24472103" cy="13720942"/>
            <a:chOff x="0" y="0"/>
            <a:chExt cx="24472101" cy="13720940"/>
          </a:xfrm>
        </p:grpSpPr>
        <p:sp>
          <p:nvSpPr>
            <p:cNvPr id="39" name="Shape 3462"/>
            <p:cNvSpPr/>
            <p:nvPr/>
          </p:nvSpPr>
          <p:spPr>
            <a:xfrm>
              <a:off x="475423" y="417313"/>
              <a:ext cx="23521258" cy="12805878"/>
            </a:xfrm>
            <a:prstGeom prst="rect">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40" name="Shape 3463"/>
            <p:cNvSpPr/>
            <p:nvPr/>
          </p:nvSpPr>
          <p:spPr>
            <a:xfrm>
              <a:off x="0" y="6824860"/>
              <a:ext cx="24472103" cy="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sp>
          <p:nvSpPr>
            <p:cNvPr id="41" name="Shape 3464"/>
            <p:cNvSpPr/>
            <p:nvPr/>
          </p:nvSpPr>
          <p:spPr>
            <a:xfrm flipV="1">
              <a:off x="12236051" y="0"/>
              <a:ext cx="1" cy="1372094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132939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1" name="Shape 3721"/>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000000">
              <a:alpha val="2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24" name="Shape 3724"/>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000000">
              <a:alpha val="2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26" name="Shape 3726"/>
          <p:cNvSpPr/>
          <p:nvPr/>
        </p:nvSpPr>
        <p:spPr>
          <a:xfrm>
            <a:off x="15189200" y="10058400"/>
            <a:ext cx="406400" cy="406400"/>
          </a:xfrm>
          <a:prstGeom prst="ellipse">
            <a:avLst/>
          </a:prstGeom>
          <a:solidFill>
            <a:srgbClr val="000000">
              <a:alpha val="2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27" name="Shape 3727"/>
          <p:cNvSpPr/>
          <p:nvPr/>
        </p:nvSpPr>
        <p:spPr>
          <a:xfrm>
            <a:off x="16535400" y="6578600"/>
            <a:ext cx="127000" cy="127000"/>
          </a:xfrm>
          <a:prstGeom prst="ellipse">
            <a:avLst/>
          </a:prstGeom>
          <a:solidFill>
            <a:srgbClr val="000000">
              <a:alpha val="2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28" name="Shape 3728"/>
          <p:cNvSpPr>
            <a:spLocks noGrp="1"/>
          </p:cNvSpPr>
          <p:nvPr>
            <p:ph type="body" sz="quarter" idx="13"/>
          </p:nvPr>
        </p:nvSpPr>
        <p:spPr>
          <a:prstGeom prst="rect">
            <a:avLst/>
          </a:prstGeom>
        </p:spPr>
        <p:txBody>
          <a:bodyPr/>
          <a:lstStyle/>
          <a:p>
            <a:r>
              <a:t>CIMA SLIDES</a:t>
            </a:r>
          </a:p>
        </p:txBody>
      </p:sp>
      <p:sp>
        <p:nvSpPr>
          <p:cNvPr id="3729" name="Shape 3729"/>
          <p:cNvSpPr>
            <a:spLocks noGrp="1"/>
          </p:cNvSpPr>
          <p:nvPr>
            <p:ph type="body" sz="quarter" idx="14"/>
          </p:nvPr>
        </p:nvSpPr>
        <p:spPr>
          <a:prstGeom prst="rect">
            <a:avLst/>
          </a:prstGeom>
        </p:spPr>
        <p:txBody>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r>
              <a:t>Lorem ipsum dolor sit amet, cons</a:t>
            </a:r>
          </a:p>
          <a:p>
            <a:pPr marL="0" indent="0">
              <a:spcBef>
                <a:spcPts val="0"/>
              </a:spcBef>
              <a:buSzTx/>
              <a:buNone/>
              <a:defRPr sz="2800">
                <a:latin typeface="Open Sans Bold"/>
                <a:ea typeface="Open Sans Bold"/>
                <a:cs typeface="Open Sans Bold"/>
                <a:sym typeface="Open Sans Bold"/>
              </a:defRPr>
            </a:pPr>
            <a:endParaRPr/>
          </a:p>
        </p:txBody>
      </p:sp>
      <p:sp>
        <p:nvSpPr>
          <p:cNvPr id="2" name="Espace réservé du texte 1"/>
          <p:cNvSpPr>
            <a:spLocks noGrp="1"/>
          </p:cNvSpPr>
          <p:nvPr>
            <p:ph type="body" sz="quarter" idx="16"/>
          </p:nvPr>
        </p:nvSpPr>
        <p:spPr/>
        <p:txBody>
          <a:bodyPr/>
          <a:lstStyle/>
          <a:p>
            <a:endParaRPr lang="fr-FR"/>
          </a:p>
        </p:txBody>
      </p:sp>
      <p:sp>
        <p:nvSpPr>
          <p:cNvPr id="3738" name="Shape 37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64</a:t>
            </a:fld>
            <a:endParaRPr/>
          </a:p>
        </p:txBody>
      </p:sp>
      <p:sp>
        <p:nvSpPr>
          <p:cNvPr id="3730" name="Shape 3730"/>
          <p:cNvSpPr/>
          <p:nvPr/>
        </p:nvSpPr>
        <p:spPr>
          <a:xfrm rot="16200000">
            <a:off x="22614898" y="6525681"/>
            <a:ext cx="1704437"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FFFFFF"/>
                </a:solidFill>
                <a:latin typeface="Open Sans Bold"/>
                <a:ea typeface="Open Sans Bold"/>
                <a:cs typeface="Open Sans Bold"/>
                <a:sym typeface="Open Sans Bold"/>
              </a:defRPr>
            </a:pPr>
            <a:r>
              <a:t>Made by </a:t>
            </a:r>
            <a:r>
              <a:rPr u="sng"/>
              <a:t>MarketMe</a:t>
            </a:r>
          </a:p>
        </p:txBody>
      </p:sp>
      <p:sp>
        <p:nvSpPr>
          <p:cNvPr id="3736" name="Shape 3736"/>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17" name="Shape 3440"/>
          <p:cNvSpPr txBox="1">
            <a:spLocks/>
          </p:cNvSpPr>
          <p:nvPr/>
        </p:nvSpPr>
        <p:spPr>
          <a:xfrm>
            <a:off x="11433414" y="13090379"/>
            <a:ext cx="1517172" cy="474204"/>
          </a:xfrm>
          <a:prstGeom prst="rect">
            <a:avLst/>
          </a:prstGeom>
          <a:extLst>
            <a:ext uri="{C572A759-6A51-4108-AA02-DFA0A04FC94B}">
              <ma14:wrappingTextBoxFlag xmlns:ma14="http://schemas.microsoft.com/office/mac/drawingml/2011/main" val="1"/>
            </a:ext>
          </a:extLst>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r>
              <a:rPr lang="fr-FR" sz="1600" dirty="0" smtClean="0">
                <a:solidFill>
                  <a:schemeClr val="bg1"/>
                </a:solidFill>
                <a:latin typeface="Work Sans" charset="0"/>
                <a:ea typeface="Work Sans" charset="0"/>
                <a:cs typeface="Work Sans" charset="0"/>
              </a:rPr>
              <a:t>64</a:t>
            </a:r>
            <a:endParaRPr lang="uk-UA" sz="1600" dirty="0">
              <a:solidFill>
                <a:schemeClr val="bg1"/>
              </a:solidFill>
              <a:latin typeface="Work Sans" charset="0"/>
              <a:ea typeface="Work Sans" charset="0"/>
              <a:cs typeface="Work Sans" charset="0"/>
            </a:endParaRPr>
          </a:p>
        </p:txBody>
      </p:sp>
      <p:sp>
        <p:nvSpPr>
          <p:cNvPr id="3" name="Espace réservé du texte 2"/>
          <p:cNvSpPr>
            <a:spLocks noGrp="1"/>
          </p:cNvSpPr>
          <p:nvPr>
            <p:ph type="body"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fr-FR" dirty="0"/>
          </a:p>
        </p:txBody>
      </p:sp>
      <p:grpSp>
        <p:nvGrpSpPr>
          <p:cNvPr id="19" name="Group 3465"/>
          <p:cNvGrpSpPr/>
          <p:nvPr/>
        </p:nvGrpSpPr>
        <p:grpSpPr>
          <a:xfrm>
            <a:off x="-16343" y="-2471"/>
            <a:ext cx="24472103" cy="13720942"/>
            <a:chOff x="0" y="0"/>
            <a:chExt cx="24472101" cy="13720940"/>
          </a:xfrm>
        </p:grpSpPr>
        <p:sp>
          <p:nvSpPr>
            <p:cNvPr id="20" name="Shape 3462"/>
            <p:cNvSpPr/>
            <p:nvPr/>
          </p:nvSpPr>
          <p:spPr>
            <a:xfrm>
              <a:off x="475423" y="417313"/>
              <a:ext cx="23521258" cy="12805878"/>
            </a:xfrm>
            <a:prstGeom prst="rect">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21" name="Shape 3463"/>
            <p:cNvSpPr/>
            <p:nvPr/>
          </p:nvSpPr>
          <p:spPr>
            <a:xfrm>
              <a:off x="0" y="6824860"/>
              <a:ext cx="24472103" cy="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sp>
          <p:nvSpPr>
            <p:cNvPr id="22" name="Shape 3464"/>
            <p:cNvSpPr/>
            <p:nvPr/>
          </p:nvSpPr>
          <p:spPr>
            <a:xfrm flipV="1">
              <a:off x="12236051" y="0"/>
              <a:ext cx="1" cy="1372094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grpSp>
      <p:sp>
        <p:nvSpPr>
          <p:cNvPr id="23" name="Shape 1404"/>
          <p:cNvSpPr txBox="1">
            <a:spLocks/>
          </p:cNvSpPr>
          <p:nvPr/>
        </p:nvSpPr>
        <p:spPr>
          <a:xfrm rot="16200000">
            <a:off x="22767298" y="66780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FFFFFF"/>
                </a:solidFill>
                <a:latin typeface="Open Sans Bold"/>
                <a:ea typeface="Open Sans Bold"/>
                <a:cs typeface="Open Sans Bold"/>
                <a:sym typeface="Open Sans Bold"/>
              </a:defRPr>
            </a:pPr>
            <a:r>
              <a:rPr lang="fr-FR" sz="1300" dirty="0" smtClean="0">
                <a:solidFill>
                  <a:srgbClr val="FFFFFF"/>
                </a:solidFill>
                <a:latin typeface="Open Sans Bold"/>
                <a:ea typeface="Open Sans Bold"/>
                <a:cs typeface="Open Sans Bold"/>
                <a:sym typeface="Open Sans Bold"/>
              </a:rPr>
              <a:t>Made by </a:t>
            </a:r>
            <a:r>
              <a:rPr lang="fr-FR" sz="1300" u="sng" dirty="0" err="1" smtClean="0">
                <a:solidFill>
                  <a:srgbClr val="FFFFFF"/>
                </a:solidFill>
                <a:latin typeface="Open Sans Bold"/>
                <a:ea typeface="Open Sans Bold"/>
                <a:cs typeface="Open Sans Bold"/>
                <a:sym typeface="Open Sans Bold"/>
              </a:rPr>
              <a:t>MarketMe</a:t>
            </a:r>
            <a:endParaRPr lang="fr-FR" sz="1300" u="sng" dirty="0">
              <a:solidFill>
                <a:srgbClr val="FFFFFF"/>
              </a:solidFill>
              <a:latin typeface="Open Sans Bold"/>
              <a:ea typeface="Open Sans Bold"/>
              <a:cs typeface="Open Sans Bold"/>
              <a:sym typeface="Open Sans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4754880"/>
            <a:ext cx="24384000" cy="8961120"/>
          </a:xfrm>
          <a:prstGeom prst="rect">
            <a:avLst/>
          </a:prstGeom>
          <a:blipFill dpi="0" rotWithShape="1">
            <a:blip r:embed="rId3"/>
            <a:srcRect/>
            <a:tile tx="0" ty="-5080000" sx="50000" sy="5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Shape 1507"/>
          <p:cNvSpPr txBox="1">
            <a:spLocks/>
          </p:cNvSpPr>
          <p:nvPr/>
        </p:nvSpPr>
        <p:spPr>
          <a:xfrm>
            <a:off x="12976662" y="982469"/>
            <a:ext cx="10207778" cy="3479801"/>
          </a:xfrm>
          <a:prstGeom prst="rect">
            <a:avLst/>
          </a:prstGeom>
        </p:spPr>
        <p:txBody>
          <a:bodyPr>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hangingPunct="1">
              <a:spcBef>
                <a:spcPts val="0"/>
              </a:spcBef>
              <a:buSzTx/>
              <a:buFontTx/>
              <a:buNone/>
              <a:defRPr sz="2800">
                <a:latin typeface="Open Sans Bold"/>
                <a:ea typeface="Open Sans Bold"/>
                <a:cs typeface="Open Sans Bold"/>
                <a:sym typeface="Open Sans Bold"/>
              </a:defRPr>
            </a:pPr>
            <a:r>
              <a:rPr lang="fr-FR" sz="2800" smtClean="0">
                <a:latin typeface="Open Sans Bold"/>
                <a:ea typeface="Open Sans Bold"/>
                <a:cs typeface="Open Sans Bold"/>
                <a:sym typeface="Open Sans Bold"/>
              </a:rPr>
              <a:t>Lorem ipsum dolor sit amet, consectetur adipisicing elit, sed do eiusmod tempor incididunt ut labore et dolore magna aliqua. Ut enim ad minim veniam, quis nostrud exercitation ullamco laboris nisi ut.</a:t>
            </a:r>
          </a:p>
          <a:p>
            <a:pPr marL="0" indent="0" hangingPunct="1">
              <a:spcBef>
                <a:spcPts val="0"/>
              </a:spcBef>
              <a:buSzTx/>
              <a:buFontTx/>
              <a:buNone/>
              <a:defRPr sz="2800">
                <a:latin typeface="Open Sans Bold"/>
                <a:ea typeface="Open Sans Bold"/>
                <a:cs typeface="Open Sans Bold"/>
                <a:sym typeface="Open Sans Bold"/>
              </a:defRPr>
            </a:pPr>
            <a:endParaRPr lang="fr-FR" sz="2800" smtClean="0">
              <a:latin typeface="Open Sans Bold"/>
              <a:ea typeface="Open Sans Bold"/>
              <a:cs typeface="Open Sans Bold"/>
              <a:sym typeface="Open Sans Bold"/>
            </a:endParaRPr>
          </a:p>
          <a:p>
            <a:pPr marL="0" indent="0" hangingPunct="1">
              <a:spcBef>
                <a:spcPts val="0"/>
              </a:spcBef>
              <a:buSzTx/>
              <a:buFontTx/>
              <a:buNone/>
              <a:defRPr sz="2800">
                <a:latin typeface="Open Sans Bold"/>
                <a:ea typeface="Open Sans Bold"/>
                <a:cs typeface="Open Sans Bold"/>
                <a:sym typeface="Open Sans Bold"/>
              </a:defRPr>
            </a:pPr>
            <a:r>
              <a:rPr lang="fr-FR" sz="2800" smtClean="0">
                <a:latin typeface="Open Sans Bold"/>
                <a:ea typeface="Open Sans Bold"/>
                <a:cs typeface="Open Sans Bold"/>
                <a:sym typeface="Open Sans Bold"/>
              </a:rPr>
              <a:t>Duis aute irure dolor in reprehenderit in voluptate velit esse cillum dolore eu fugiat nulla pariatur. </a:t>
            </a:r>
            <a:endParaRPr lang="fr-FR" sz="2800">
              <a:latin typeface="Open Sans Bold"/>
              <a:ea typeface="Open Sans Bold"/>
              <a:cs typeface="Open Sans Bold"/>
              <a:sym typeface="Open Sans Bold"/>
            </a:endParaRPr>
          </a:p>
        </p:txBody>
      </p:sp>
      <p:sp>
        <p:nvSpPr>
          <p:cNvPr id="19" name="Shape 1508"/>
          <p:cNvSpPr txBox="1">
            <a:spLocks/>
          </p:cNvSpPr>
          <p:nvPr/>
        </p:nvSpPr>
        <p:spPr>
          <a:xfrm>
            <a:off x="1430085" y="1058669"/>
            <a:ext cx="7586570" cy="4757421"/>
          </a:xfrm>
          <a:prstGeom prst="rect">
            <a:avLst/>
          </a:prstGeom>
        </p:spPr>
        <p:txBody>
          <a:bodyPr>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hangingPunct="1">
              <a:lnSpc>
                <a:spcPct val="80000"/>
              </a:lnSpc>
              <a:spcBef>
                <a:spcPts val="0"/>
              </a:spcBef>
              <a:buSzTx/>
              <a:buFontTx/>
              <a:buNone/>
              <a:defRPr sz="12000">
                <a:solidFill>
                  <a:srgbClr val="343941"/>
                </a:solidFill>
                <a:latin typeface="+mj-lt"/>
                <a:ea typeface="+mj-ea"/>
                <a:cs typeface="+mj-cs"/>
                <a:sym typeface="Work Sans"/>
              </a:defRPr>
            </a:pPr>
            <a:r>
              <a:rPr lang="fr-FR" sz="12000" smtClean="0">
                <a:solidFill>
                  <a:srgbClr val="343941"/>
                </a:solidFill>
                <a:latin typeface="+mj-lt"/>
                <a:ea typeface="+mj-ea"/>
                <a:cs typeface="+mj-cs"/>
                <a:sym typeface="Work Sans"/>
              </a:rPr>
              <a:t>CIMA SLIDES</a:t>
            </a:r>
          </a:p>
          <a:p>
            <a:pPr marL="0" indent="0" hangingPunct="1">
              <a:lnSpc>
                <a:spcPct val="80000"/>
              </a:lnSpc>
              <a:spcBef>
                <a:spcPts val="0"/>
              </a:spcBef>
              <a:buSzTx/>
              <a:buFontTx/>
              <a:buNone/>
              <a:defRPr sz="12000">
                <a:solidFill>
                  <a:srgbClr val="343941"/>
                </a:solidFill>
                <a:latin typeface="+mj-lt"/>
                <a:ea typeface="+mj-ea"/>
                <a:cs typeface="+mj-cs"/>
                <a:sym typeface="Work Sans"/>
              </a:defRPr>
            </a:pPr>
            <a:r>
              <a:rPr lang="fr-FR" sz="12000" smtClean="0">
                <a:solidFill>
                  <a:srgbClr val="343941"/>
                </a:solidFill>
                <a:latin typeface="+mj-lt"/>
                <a:ea typeface="+mj-ea"/>
                <a:cs typeface="+mj-cs"/>
                <a:sym typeface="Work Sans"/>
              </a:rPr>
              <a:t>KEYNOTE</a:t>
            </a:r>
            <a:endParaRPr lang="fr-FR" sz="12000">
              <a:solidFill>
                <a:srgbClr val="343941"/>
              </a:solidFill>
              <a:latin typeface="+mj-lt"/>
              <a:ea typeface="+mj-ea"/>
              <a:cs typeface="+mj-cs"/>
              <a:sym typeface="Work Sans"/>
            </a:endParaRPr>
          </a:p>
        </p:txBody>
      </p:sp>
      <p:sp>
        <p:nvSpPr>
          <p:cNvPr id="21" name="Shape 1509"/>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FFFFFF"/>
                </a:solidFill>
                <a:latin typeface="Open Sans Bold"/>
                <a:ea typeface="Open Sans Bold"/>
                <a:cs typeface="Open Sans Bold"/>
                <a:sym typeface="Open Sans Bold"/>
              </a:defRPr>
            </a:pPr>
            <a:r>
              <a:rPr lang="fr-FR" sz="1300" smtClean="0">
                <a:solidFill>
                  <a:srgbClr val="FFFFFF"/>
                </a:solidFill>
                <a:latin typeface="Open Sans Bold"/>
                <a:ea typeface="Open Sans Bold"/>
                <a:cs typeface="Open Sans Bold"/>
                <a:sym typeface="Open Sans Bold"/>
              </a:rPr>
              <a:t>Made by </a:t>
            </a:r>
            <a:r>
              <a:rPr lang="fr-FR" sz="1300" u="sng" smtClean="0">
                <a:solidFill>
                  <a:srgbClr val="FFFFFF"/>
                </a:solidFill>
                <a:latin typeface="Open Sans Bold"/>
                <a:ea typeface="Open Sans Bold"/>
                <a:cs typeface="Open Sans Bold"/>
                <a:sym typeface="Open Sans Bold"/>
              </a:rPr>
              <a:t>MarketMe</a:t>
            </a:r>
            <a:endParaRPr lang="fr-FR" sz="1300" u="sng">
              <a:solidFill>
                <a:srgbClr val="FFFFFF"/>
              </a:solidFill>
              <a:latin typeface="Open Sans Bold"/>
              <a:ea typeface="Open Sans Bold"/>
              <a:cs typeface="Open Sans Bold"/>
              <a:sym typeface="Open Sans Bold"/>
            </a:endParaRPr>
          </a:p>
        </p:txBody>
      </p:sp>
      <p:grpSp>
        <p:nvGrpSpPr>
          <p:cNvPr id="24" name="Group 3465"/>
          <p:cNvGrpSpPr/>
          <p:nvPr/>
        </p:nvGrpSpPr>
        <p:grpSpPr>
          <a:xfrm>
            <a:off x="-39434" y="-2471"/>
            <a:ext cx="24472103" cy="13720942"/>
            <a:chOff x="0" y="0"/>
            <a:chExt cx="24472101" cy="13720940"/>
          </a:xfrm>
        </p:grpSpPr>
        <p:sp>
          <p:nvSpPr>
            <p:cNvPr id="25" name="Shape 3462"/>
            <p:cNvSpPr/>
            <p:nvPr/>
          </p:nvSpPr>
          <p:spPr>
            <a:xfrm>
              <a:off x="475423" y="417313"/>
              <a:ext cx="23521258" cy="12805878"/>
            </a:xfrm>
            <a:prstGeom prst="rect">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26" name="Shape 3463"/>
            <p:cNvSpPr/>
            <p:nvPr/>
          </p:nvSpPr>
          <p:spPr>
            <a:xfrm>
              <a:off x="0" y="6824860"/>
              <a:ext cx="24472103" cy="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sp>
          <p:nvSpPr>
            <p:cNvPr id="27" name="Shape 3464"/>
            <p:cNvSpPr/>
            <p:nvPr/>
          </p:nvSpPr>
          <p:spPr>
            <a:xfrm flipV="1">
              <a:off x="12236051" y="0"/>
              <a:ext cx="1" cy="13720941"/>
            </a:xfrm>
            <a:prstGeom prst="line">
              <a:avLst/>
            </a:prstGeom>
            <a:noFill/>
            <a:ln w="12700" cap="flat">
              <a:solidFill>
                <a:srgbClr val="D9D9D9">
                  <a:alpha val="40000"/>
                </a:srgb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41402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9" name="Shape 3759"/>
          <p:cNvSpPr>
            <a:spLocks noGrp="1"/>
          </p:cNvSpPr>
          <p:nvPr>
            <p:ph type="body" idx="13"/>
          </p:nvPr>
        </p:nvSpPr>
        <p:spPr>
          <a:prstGeom prst="rect">
            <a:avLst/>
          </a:prstGeom>
        </p:spPr>
        <p:txBody>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3768" name="Shape 3768"/>
          <p:cNvSpPr>
            <a:spLocks noGrp="1"/>
          </p:cNvSpPr>
          <p:nvPr>
            <p:ph type="body" idx="22"/>
          </p:nvPr>
        </p:nvSpPr>
        <p:spPr>
          <a:prstGeom prst="rect">
            <a:avLst/>
          </a:prstGeom>
        </p:spPr>
        <p:txBody>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a:t>
            </a:r>
          </a:p>
          <a:p>
            <a:pPr marL="0" indent="0">
              <a:spcBef>
                <a:spcPts val="0"/>
              </a:spcBef>
              <a:buSzTx/>
              <a:buNone/>
              <a:defRPr sz="2800">
                <a:latin typeface="Open Sans Bold"/>
                <a:ea typeface="Open Sans Bold"/>
                <a:cs typeface="Open Sans Bold"/>
                <a:sym typeface="Open Sans Bold"/>
              </a:defRPr>
            </a:pPr>
            <a:r>
              <a:t>Ut enim ad minim veniam, quis nostrud exercitation ullamco laboris nisi ut.</a:t>
            </a:r>
          </a:p>
        </p:txBody>
      </p:sp>
      <p:sp>
        <p:nvSpPr>
          <p:cNvPr id="3769" name="Shape 3769"/>
          <p:cNvSpPr>
            <a:spLocks noGrp="1"/>
          </p:cNvSpPr>
          <p:nvPr>
            <p:ph type="body" idx="23"/>
          </p:nvPr>
        </p:nvSpPr>
        <p:spPr>
          <a:prstGeom prst="rect">
            <a:avLst/>
          </a:prstGeom>
        </p:spPr>
        <p:txBody>
          <a:bodyPr/>
          <a:lstStyle/>
          <a:p>
            <a:pPr marL="0" indent="0">
              <a:lnSpc>
                <a:spcPct val="80000"/>
              </a:lnSpc>
              <a:spcBef>
                <a:spcPts val="0"/>
              </a:spcBef>
              <a:buSzTx/>
              <a:buNone/>
              <a:defRPr sz="12000">
                <a:solidFill>
                  <a:srgbClr val="343941"/>
                </a:solidFill>
                <a:latin typeface="+mj-lt"/>
                <a:ea typeface="+mj-ea"/>
                <a:cs typeface="+mj-cs"/>
                <a:sym typeface="Work Sans"/>
              </a:defRPr>
            </a:pPr>
            <a:r>
              <a:t>CIMA SLIDES</a:t>
            </a:r>
          </a:p>
          <a:p>
            <a:pPr marL="0" indent="0">
              <a:lnSpc>
                <a:spcPct val="80000"/>
              </a:lnSpc>
              <a:spcBef>
                <a:spcPts val="0"/>
              </a:spcBef>
              <a:buSzTx/>
              <a:buNone/>
              <a:defRPr sz="12000">
                <a:solidFill>
                  <a:srgbClr val="343941"/>
                </a:solidFill>
                <a:latin typeface="+mj-lt"/>
                <a:ea typeface="+mj-ea"/>
                <a:cs typeface="+mj-cs"/>
                <a:sym typeface="Work Sans"/>
              </a:defRPr>
            </a:pPr>
            <a:r>
              <a:t>KEYNOTE</a:t>
            </a:r>
          </a:p>
        </p:txBody>
      </p:sp>
      <p:sp>
        <p:nvSpPr>
          <p:cNvPr id="3774" name="Shape 3774"/>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775" name="Shape 3775"/>
          <p:cNvSpPr>
            <a:spLocks noGrp="1"/>
          </p:cNvSpPr>
          <p:nvPr>
            <p:ph type="body" idx="24"/>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3776" name="Shape 37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66</a:t>
            </a:fld>
            <a:endParaRPr/>
          </a:p>
        </p:txBody>
      </p:sp>
      <p:grpSp>
        <p:nvGrpSpPr>
          <p:cNvPr id="12" name="Group 4525"/>
          <p:cNvGrpSpPr/>
          <p:nvPr/>
        </p:nvGrpSpPr>
        <p:grpSpPr>
          <a:xfrm>
            <a:off x="-44052" y="-2471"/>
            <a:ext cx="24472103" cy="13720942"/>
            <a:chOff x="0" y="0"/>
            <a:chExt cx="24472101" cy="13720940"/>
          </a:xfrm>
        </p:grpSpPr>
        <p:sp>
          <p:nvSpPr>
            <p:cNvPr id="13" name="Shape 4522"/>
            <p:cNvSpPr/>
            <p:nvPr/>
          </p:nvSpPr>
          <p:spPr>
            <a:xfrm>
              <a:off x="475423" y="417313"/>
              <a:ext cx="23521258" cy="12805878"/>
            </a:xfrm>
            <a:prstGeom prst="rect">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14" name="Shape 4523"/>
            <p:cNvSpPr/>
            <p:nvPr/>
          </p:nvSpPr>
          <p:spPr>
            <a:xfrm>
              <a:off x="0" y="6824860"/>
              <a:ext cx="24472103" cy="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sp>
          <p:nvSpPr>
            <p:cNvPr id="15" name="Shape 4524"/>
            <p:cNvSpPr/>
            <p:nvPr/>
          </p:nvSpPr>
          <p:spPr>
            <a:xfrm flipV="1">
              <a:off x="12236051" y="0"/>
              <a:ext cx="1" cy="1372094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 name="Shape 3778"/>
          <p:cNvSpPr>
            <a:spLocks noGrp="1"/>
          </p:cNvSpPr>
          <p:nvPr>
            <p:ph type="body"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783" name="Shape 3783"/>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787" name="Shape 3787"/>
          <p:cNvSpPr>
            <a:spLocks noGrp="1"/>
          </p:cNvSpPr>
          <p:nvPr>
            <p:ph type="body" idx="4294967295"/>
          </p:nvPr>
        </p:nvSpPr>
        <p:spPr>
          <a:xfrm>
            <a:off x="4445000" y="9512300"/>
            <a:ext cx="127000" cy="127000"/>
          </a:xfrm>
          <a:prstGeom prst="ellipse">
            <a:avLst/>
          </a:prstGeom>
        </p:spPr>
        <p:txBody>
          <a:bodyPr>
            <a:normAutofit fontScale="25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89" name="Shape 3789"/>
          <p:cNvSpPr>
            <a:spLocks noGrp="1"/>
          </p:cNvSpPr>
          <p:nvPr>
            <p:ph type="body" idx="4294967295"/>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p:spPr>
        <p:txBody>
          <a:bodyPr>
            <a:normAutofit fontScale="40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92" name="Shape 3792"/>
          <p:cNvSpPr>
            <a:spLocks noGrp="1"/>
          </p:cNvSpPr>
          <p:nvPr>
            <p:ph type="body" idx="22"/>
          </p:nvPr>
        </p:nvSpPr>
        <p:spPr>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3"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3"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5"/>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1"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p:spPr>
        <p:txBody>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sp>
        <p:nvSpPr>
          <p:cNvPr id="3794" name="Shape 3794"/>
          <p:cNvSpPr>
            <a:spLocks noGrp="1"/>
          </p:cNvSpPr>
          <p:nvPr>
            <p:ph type="body" idx="24"/>
          </p:nvPr>
        </p:nvSpPr>
        <p:spPr>
          <a:prstGeom prst="rect">
            <a:avLst/>
          </a:prstGeom>
        </p:spPr>
        <p:txBody>
          <a:bodyPr/>
          <a:lstStyle/>
          <a:p>
            <a:r>
              <a:t>CIMA SLIDES</a:t>
            </a:r>
          </a:p>
        </p:txBody>
      </p:sp>
      <p:sp>
        <p:nvSpPr>
          <p:cNvPr id="3795" name="Shape 3795"/>
          <p:cNvSpPr>
            <a:spLocks noGrp="1"/>
          </p:cNvSpPr>
          <p:nvPr>
            <p:ph type="body" idx="25"/>
          </p:nvPr>
        </p:nvSpPr>
        <p:spPr>
          <a:prstGeom prst="rect">
            <a:avLst/>
          </a:prstGeom>
        </p:spPr>
        <p:txBody>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r>
              <a:t>Lorem ipsum dolor sit amet, cons</a:t>
            </a:r>
          </a:p>
          <a:p>
            <a:pPr marL="0" indent="0">
              <a:spcBef>
                <a:spcPts val="0"/>
              </a:spcBef>
              <a:buSzTx/>
              <a:buNone/>
              <a:defRPr sz="2800">
                <a:latin typeface="Open Sans Bold"/>
                <a:ea typeface="Open Sans Bold"/>
                <a:cs typeface="Open Sans Bold"/>
                <a:sym typeface="Open Sans Bold"/>
              </a:defRPr>
            </a:pPr>
            <a:endParaRPr/>
          </a:p>
        </p:txBody>
      </p:sp>
      <p:sp>
        <p:nvSpPr>
          <p:cNvPr id="3796" name="Shape 3796"/>
          <p:cNvSpPr>
            <a:spLocks noGrp="1"/>
          </p:cNvSpPr>
          <p:nvPr>
            <p:ph type="body" idx="26"/>
          </p:nvPr>
        </p:nvSpPr>
        <p:spPr>
          <a:prstGeom prst="rect">
            <a:avLst/>
          </a:prstGeom>
        </p:spPr>
        <p:txBody>
          <a:bodyPr/>
          <a:lstStyle/>
          <a:p>
            <a:r>
              <a:t>Duis aute irure dolor in reprehenderit in voluptate velit esse cillum dolore.</a:t>
            </a:r>
          </a:p>
        </p:txBody>
      </p:sp>
      <p:sp>
        <p:nvSpPr>
          <p:cNvPr id="3797" name="Shape 379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67</a:t>
            </a:fld>
            <a:endParaRPr/>
          </a:p>
        </p:txBody>
      </p:sp>
      <p:pic>
        <p:nvPicPr>
          <p:cNvPr id="3" name="Imag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55484" y="5616295"/>
            <a:ext cx="1942507" cy="2249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3" name="Shape 3803"/>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808" name="Shape 3808"/>
          <p:cNvSpPr>
            <a:spLocks noGrp="1"/>
          </p:cNvSpPr>
          <p:nvPr>
            <p:ph type="body" idx="4294967295"/>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p:spPr>
        <p:txBody>
          <a:bodyPr>
            <a:normAutofit fontScale="40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11" name="Shape 3811"/>
          <p:cNvSpPr>
            <a:spLocks noGrp="1"/>
          </p:cNvSpPr>
          <p:nvPr>
            <p:ph type="body" idx="4294967295"/>
          </p:nvPr>
        </p:nvSpPr>
        <p:spPr>
          <a:xfrm>
            <a:off x="16535400" y="6578600"/>
            <a:ext cx="127000" cy="127000"/>
          </a:xfrm>
          <a:prstGeom prst="ellipse">
            <a:avLst/>
          </a:prstGeom>
        </p:spPr>
        <p:txBody>
          <a:bodyPr>
            <a:normAutofit fontScale="25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12" name="Shape 3812"/>
          <p:cNvSpPr>
            <a:spLocks noGrp="1"/>
          </p:cNvSpPr>
          <p:nvPr>
            <p:ph type="body" idx="21"/>
          </p:nvPr>
        </p:nvSpPr>
        <p:spPr>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3"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3"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5"/>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1"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p:spPr>
        <p:txBody>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14" name="Shape 3814"/>
          <p:cNvSpPr>
            <a:spLocks noGrp="1"/>
          </p:cNvSpPr>
          <p:nvPr>
            <p:ph type="body" idx="23"/>
          </p:nvPr>
        </p:nvSpPr>
        <p:spPr>
          <a:prstGeom prst="rect">
            <a:avLst/>
          </a:prstGeom>
        </p:spPr>
        <p:txBody>
          <a:bodyPr/>
          <a:lstStyle/>
          <a:p>
            <a:r>
              <a:t>CIMA SLIDES</a:t>
            </a:r>
          </a:p>
        </p:txBody>
      </p:sp>
      <p:sp>
        <p:nvSpPr>
          <p:cNvPr id="3815" name="Shape 3815"/>
          <p:cNvSpPr>
            <a:spLocks noGrp="1"/>
          </p:cNvSpPr>
          <p:nvPr>
            <p:ph type="body" idx="24"/>
          </p:nvPr>
        </p:nvSpPr>
        <p:spPr>
          <a:prstGeom prst="rect">
            <a:avLst/>
          </a:prstGeom>
        </p:spPr>
        <p:txBody>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r>
              <a:t>Lorem ipsum dolor sit amet, cons</a:t>
            </a:r>
          </a:p>
          <a:p>
            <a:pPr marL="0" indent="0">
              <a:spcBef>
                <a:spcPts val="0"/>
              </a:spcBef>
              <a:buSzTx/>
              <a:buNone/>
              <a:defRPr sz="2800">
                <a:latin typeface="Open Sans Bold"/>
                <a:ea typeface="Open Sans Bold"/>
                <a:cs typeface="Open Sans Bold"/>
                <a:sym typeface="Open Sans Bold"/>
              </a:defRPr>
            </a:pPr>
            <a:endParaRPr/>
          </a:p>
        </p:txBody>
      </p:sp>
      <p:sp>
        <p:nvSpPr>
          <p:cNvPr id="3816" name="Shape 3816"/>
          <p:cNvSpPr>
            <a:spLocks noGrp="1"/>
          </p:cNvSpPr>
          <p:nvPr>
            <p:ph type="body" idx="25"/>
          </p:nvPr>
        </p:nvSpPr>
        <p:spPr>
          <a:prstGeom prst="rect">
            <a:avLst/>
          </a:prstGeom>
        </p:spPr>
        <p:txBody>
          <a:bodyPr/>
          <a:lstStyle/>
          <a:p>
            <a:r>
              <a:t>Duis aute irure dolor in reprehenderit in voluptate velit esse cillum dolore.</a:t>
            </a:r>
          </a:p>
        </p:txBody>
      </p:sp>
      <p:sp>
        <p:nvSpPr>
          <p:cNvPr id="3817" name="Shape 3817"/>
          <p:cNvSpPr>
            <a:spLocks noGrp="1"/>
          </p:cNvSpPr>
          <p:nvPr>
            <p:ph type="body" idx="26"/>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818" name="Shape 381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68</a:t>
            </a:fld>
            <a:endParaRPr/>
          </a:p>
        </p:txBody>
      </p:sp>
      <p:pic>
        <p:nvPicPr>
          <p:cNvPr id="22" name="Imag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32612" y="5453990"/>
            <a:ext cx="1942507" cy="22492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4" name="Shape 3824"/>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825" name="Shape 3825"/>
          <p:cNvSpPr>
            <a:spLocks noGrp="1"/>
          </p:cNvSpPr>
          <p:nvPr>
            <p:ph type="body" idx="13"/>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3826" name="Shape 3826"/>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27" name="Shape 3827"/>
          <p:cNvSpPr/>
          <p:nvPr/>
        </p:nvSpPr>
        <p:spPr>
          <a:xfrm>
            <a:off x="2667000" y="60706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28" name="Shape 3828"/>
          <p:cNvSpPr/>
          <p:nvPr/>
        </p:nvSpPr>
        <p:spPr>
          <a:xfrm>
            <a:off x="4445000" y="9512300"/>
            <a:ext cx="127000" cy="1270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29" name="Shape 3829"/>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30" name="Shape 3830"/>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31" name="Shape 3831"/>
          <p:cNvSpPr/>
          <p:nvPr/>
        </p:nvSpPr>
        <p:spPr>
          <a:xfrm>
            <a:off x="15189200" y="100584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32" name="Shape 3832"/>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33" name="Shape 3833"/>
          <p:cNvSpPr>
            <a:spLocks noGrp="1"/>
          </p:cNvSpPr>
          <p:nvPr>
            <p:ph type="body" idx="14"/>
          </p:nvPr>
        </p:nvSpPr>
        <p:spPr>
          <a:prstGeom prst="rect">
            <a:avLst/>
          </a:prstGeom>
        </p:spPr>
        <p:txBody>
          <a:bodyPr/>
          <a:lstStyle/>
          <a:p>
            <a:pPr marL="0" indent="0">
              <a:lnSpc>
                <a:spcPct val="80000"/>
              </a:lnSpc>
              <a:spcBef>
                <a:spcPts val="0"/>
              </a:spcBef>
              <a:buSzTx/>
              <a:buNone/>
              <a:defRPr sz="18000">
                <a:solidFill>
                  <a:srgbClr val="FFFFFF"/>
                </a:solidFill>
                <a:latin typeface="+mj-lt"/>
                <a:ea typeface="+mj-ea"/>
                <a:cs typeface="+mj-cs"/>
                <a:sym typeface="Work Sans"/>
              </a:defRPr>
            </a:pPr>
            <a:r>
              <a:rPr dirty="0"/>
              <a:t>CIMA </a:t>
            </a:r>
          </a:p>
          <a:p>
            <a:pPr marL="0" indent="0">
              <a:lnSpc>
                <a:spcPct val="80000"/>
              </a:lnSpc>
              <a:spcBef>
                <a:spcPts val="0"/>
              </a:spcBef>
              <a:buSzTx/>
              <a:buNone/>
              <a:defRPr sz="18000">
                <a:solidFill>
                  <a:srgbClr val="FFFFFF"/>
                </a:solidFill>
                <a:latin typeface="+mj-lt"/>
                <a:ea typeface="+mj-ea"/>
                <a:cs typeface="+mj-cs"/>
                <a:sym typeface="Work Sans"/>
              </a:defRPr>
            </a:pPr>
            <a:r>
              <a:rPr dirty="0"/>
              <a:t>SLIDES</a:t>
            </a:r>
          </a:p>
          <a:p>
            <a:pPr marL="0" indent="0">
              <a:lnSpc>
                <a:spcPct val="80000"/>
              </a:lnSpc>
              <a:spcBef>
                <a:spcPts val="0"/>
              </a:spcBef>
              <a:buSzTx/>
              <a:buNone/>
              <a:defRPr sz="18000">
                <a:solidFill>
                  <a:srgbClr val="FFFFFF"/>
                </a:solidFill>
                <a:latin typeface="+mj-lt"/>
                <a:ea typeface="+mj-ea"/>
                <a:cs typeface="+mj-cs"/>
                <a:sym typeface="Work Sans"/>
              </a:defRPr>
            </a:pPr>
            <a:r>
              <a:rPr dirty="0"/>
              <a:t>KEYNOTE.</a:t>
            </a:r>
          </a:p>
        </p:txBody>
      </p:sp>
      <p:sp>
        <p:nvSpPr>
          <p:cNvPr id="3834" name="Shape 3834"/>
          <p:cNvSpPr/>
          <p:nvPr/>
        </p:nvSpPr>
        <p:spPr>
          <a:xfrm>
            <a:off x="11614270" y="8722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35" name="Shape 3835"/>
          <p:cNvSpPr>
            <a:spLocks noGrp="1"/>
          </p:cNvSpPr>
          <p:nvPr>
            <p:ph type="body" idx="15"/>
          </p:nvPr>
        </p:nvSpPr>
        <p:spPr>
          <a:prstGeom prst="rect">
            <a:avLst/>
          </a:prstGeom>
        </p:spPr>
        <p:txBody>
          <a:bodyPr/>
          <a:lstStyle/>
          <a:p>
            <a:r>
              <a:t>Duis aute irure dolor in reprehenderit in voluptate velit esse cillum dolore.</a:t>
            </a:r>
          </a:p>
        </p:txBody>
      </p:sp>
      <p:sp>
        <p:nvSpPr>
          <p:cNvPr id="3836" name="Shape 383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9D2B0"/>
        </a:solidFill>
        <a:effectLst/>
      </p:bgPr>
    </p:bg>
    <p:spTree>
      <p:nvGrpSpPr>
        <p:cNvPr id="1" name=""/>
        <p:cNvGrpSpPr/>
        <p:nvPr/>
      </p:nvGrpSpPr>
      <p:grpSpPr>
        <a:xfrm>
          <a:off x="0" y="0"/>
          <a:ext cx="0" cy="0"/>
          <a:chOff x="0" y="0"/>
          <a:chExt cx="0" cy="0"/>
        </a:xfrm>
      </p:grpSpPr>
      <p:sp>
        <p:nvSpPr>
          <p:cNvPr id="15" name="Ellipse 14"/>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05" name="Shape 2505"/>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6" name="Shape 2506"/>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7" name="Shape 2507"/>
          <p:cNvSpPr/>
          <p:nvPr/>
        </p:nvSpPr>
        <p:spPr>
          <a:xfrm>
            <a:off x="2667000" y="60706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8" name="Shape 2508"/>
          <p:cNvSpPr/>
          <p:nvPr/>
        </p:nvSpPr>
        <p:spPr>
          <a:xfrm>
            <a:off x="4445000" y="9512300"/>
            <a:ext cx="127000" cy="1270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9" name="Shape 2509"/>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10" name="Shape 2510"/>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11" name="Shape 2511"/>
          <p:cNvSpPr/>
          <p:nvPr/>
        </p:nvSpPr>
        <p:spPr>
          <a:xfrm>
            <a:off x="15189200" y="100584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12" name="Shape 2512"/>
          <p:cNvSpPr/>
          <p:nvPr/>
        </p:nvSpPr>
        <p:spPr>
          <a:xfrm>
            <a:off x="16535400" y="6578600"/>
            <a:ext cx="127000" cy="1270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13" name="Shape 2513"/>
          <p:cNvSpPr/>
          <p:nvPr/>
        </p:nvSpPr>
        <p:spPr>
          <a:xfrm>
            <a:off x="5644844" y="3251449"/>
            <a:ext cx="17313560" cy="9452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defRPr sz="17000">
                <a:solidFill>
                  <a:srgbClr val="FFFFFF"/>
                </a:solidFill>
                <a:latin typeface="+mj-lt"/>
                <a:ea typeface="+mj-ea"/>
                <a:cs typeface="+mj-cs"/>
                <a:sym typeface="Work Sans"/>
              </a:defRPr>
            </a:pPr>
            <a:r>
              <a:t>CIMA </a:t>
            </a:r>
          </a:p>
          <a:p>
            <a:pPr algn="l">
              <a:lnSpc>
                <a:spcPct val="90000"/>
              </a:lnSpc>
              <a:defRPr sz="17000">
                <a:solidFill>
                  <a:srgbClr val="FFFFFF"/>
                </a:solidFill>
                <a:latin typeface="+mj-lt"/>
                <a:ea typeface="+mj-ea"/>
                <a:cs typeface="+mj-cs"/>
                <a:sym typeface="Work Sans"/>
              </a:defRPr>
            </a:pPr>
            <a:r>
              <a:t>A POWERFUL </a:t>
            </a:r>
          </a:p>
          <a:p>
            <a:pPr algn="l">
              <a:lnSpc>
                <a:spcPct val="90000"/>
              </a:lnSpc>
              <a:defRPr sz="17000">
                <a:solidFill>
                  <a:srgbClr val="FFFFFF"/>
                </a:solidFill>
                <a:latin typeface="+mj-lt"/>
                <a:ea typeface="+mj-ea"/>
                <a:cs typeface="+mj-cs"/>
                <a:sym typeface="Work Sans"/>
              </a:defRPr>
            </a:pPr>
            <a:r>
              <a:t>&amp; CREATIVE</a:t>
            </a:r>
          </a:p>
          <a:p>
            <a:pPr algn="l">
              <a:lnSpc>
                <a:spcPct val="90000"/>
              </a:lnSpc>
              <a:defRPr sz="17000">
                <a:solidFill>
                  <a:srgbClr val="FFFFFF"/>
                </a:solidFill>
                <a:latin typeface="+mj-lt"/>
                <a:ea typeface="+mj-ea"/>
                <a:cs typeface="+mj-cs"/>
                <a:sym typeface="Work Sans"/>
              </a:defRPr>
            </a:pPr>
            <a:r>
              <a:t>PRESENTATION.</a:t>
            </a:r>
          </a:p>
        </p:txBody>
      </p:sp>
      <p:sp>
        <p:nvSpPr>
          <p:cNvPr id="2514" name="Shape 2514"/>
          <p:cNvSpPr/>
          <p:nvPr/>
        </p:nvSpPr>
        <p:spPr>
          <a:xfrm>
            <a:off x="11920673" y="3487929"/>
            <a:ext cx="1320801" cy="406401"/>
          </a:xfrm>
          <a:prstGeom prst="rect">
            <a:avLst/>
          </a:prstGeom>
          <a:solidFill>
            <a:srgbClr val="FFFFFF"/>
          </a:solidFill>
          <a:ln w="12700">
            <a:miter lim="400000"/>
          </a:ln>
        </p:spPr>
        <p:txBody>
          <a:bodyPr lIns="50800" tIns="50800" rIns="50800" bIns="50800" anchor="ctr"/>
          <a:lstStyle/>
          <a:p>
            <a:pPr>
              <a:defRPr sz="3200">
                <a:solidFill>
                  <a:srgbClr val="FFFFFF"/>
                </a:solidFill>
              </a:defRPr>
            </a:pPr>
            <a:endParaRPr/>
          </a:p>
        </p:txBody>
      </p:sp>
      <p:sp>
        <p:nvSpPr>
          <p:cNvPr id="2515" name="Shape 2515"/>
          <p:cNvSpPr/>
          <p:nvPr/>
        </p:nvSpPr>
        <p:spPr>
          <a:xfrm>
            <a:off x="-1759589" y="3922960"/>
            <a:ext cx="4986845" cy="5789644"/>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16" name="Shape 2516"/>
          <p:cNvSpPr>
            <a:spLocks noGrp="1"/>
          </p:cNvSpPr>
          <p:nvPr>
            <p:ph type="sldNum" sz="quarter" idx="2"/>
          </p:nvPr>
        </p:nvSpPr>
        <p:spPr>
          <a:xfrm>
            <a:off x="12072467" y="13062649"/>
            <a:ext cx="239066"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2" name="Shape 3842"/>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843" name="Shape 3843"/>
          <p:cNvSpPr>
            <a:spLocks noGrp="1"/>
          </p:cNvSpPr>
          <p:nvPr>
            <p:ph type="body" sz="quarter" idx="13"/>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3852" name="Shape 3852"/>
          <p:cNvSpPr>
            <a:spLocks noGrp="1"/>
          </p:cNvSpPr>
          <p:nvPr>
            <p:ph type="body" sz="half" idx="21"/>
          </p:nvPr>
        </p:nvSpPr>
        <p:spPr>
          <a:prstGeom prst="rect">
            <a:avLst/>
          </a:prstGeom>
        </p:spPr>
        <p:txBody>
          <a:bodyPr/>
          <a:lstStyle/>
          <a:p>
            <a:pPr marL="0" indent="0">
              <a:spcBef>
                <a:spcPts val="0"/>
              </a:spcBef>
              <a:buSzTx/>
              <a:buNone/>
              <a:defRPr sz="2800">
                <a:solidFill>
                  <a:srgbClr val="FFFFFF"/>
                </a:solidFill>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a:t>
            </a:r>
          </a:p>
          <a:p>
            <a:pPr marL="0" indent="0">
              <a:spcBef>
                <a:spcPts val="0"/>
              </a:spcBef>
              <a:buSzTx/>
              <a:buNone/>
              <a:defRPr sz="2800">
                <a:solidFill>
                  <a:srgbClr val="FFFFFF"/>
                </a:solidFill>
                <a:latin typeface="Open Sans Bold"/>
                <a:ea typeface="Open Sans Bold"/>
                <a:cs typeface="Open Sans Bold"/>
                <a:sym typeface="Open Sans Bold"/>
              </a:defRPr>
            </a:pPr>
            <a:endParaRPr/>
          </a:p>
          <a:p>
            <a:pPr marL="0" indent="0">
              <a:spcBef>
                <a:spcPts val="0"/>
              </a:spcBef>
              <a:buSzTx/>
              <a:buNone/>
              <a:defRPr sz="2800">
                <a:solidFill>
                  <a:srgbClr val="FFFFFF"/>
                </a:solidFill>
                <a:latin typeface="Open Sans Bold"/>
                <a:ea typeface="Open Sans Bold"/>
                <a:cs typeface="Open Sans Bold"/>
                <a:sym typeface="Open Sans Bold"/>
              </a:defRPr>
            </a:pPr>
            <a:r>
              <a:t>Duis aute irure dolor in reprehenderit in voluptate velit esse cillum dolore eu fugiat nulla pariatur. </a:t>
            </a:r>
          </a:p>
          <a:p>
            <a:pPr marL="0" indent="0">
              <a:spcBef>
                <a:spcPts val="0"/>
              </a:spcBef>
              <a:buSzTx/>
              <a:buNone/>
              <a:defRPr sz="2800">
                <a:solidFill>
                  <a:srgbClr val="FFFFFF"/>
                </a:solidFill>
                <a:latin typeface="Open Sans Bold"/>
                <a:ea typeface="Open Sans Bold"/>
                <a:cs typeface="Open Sans Bold"/>
                <a:sym typeface="Open Sans Bold"/>
              </a:defRPr>
            </a:pPr>
            <a:r>
              <a:t>Lorem ipsum dolor sit amet, cons</a:t>
            </a:r>
          </a:p>
          <a:p>
            <a:pPr marL="0" indent="0">
              <a:spcBef>
                <a:spcPts val="0"/>
              </a:spcBef>
              <a:buSzTx/>
              <a:buNone/>
              <a:defRPr sz="2800">
                <a:solidFill>
                  <a:srgbClr val="FFFFFF"/>
                </a:solidFill>
                <a:latin typeface="Open Sans Bold"/>
                <a:ea typeface="Open Sans Bold"/>
                <a:cs typeface="Open Sans Bold"/>
                <a:sym typeface="Open Sans Bold"/>
              </a:defRPr>
            </a:pPr>
            <a:endParaRPr/>
          </a:p>
        </p:txBody>
      </p:sp>
      <p:sp>
        <p:nvSpPr>
          <p:cNvPr id="3853" name="Shape 3853"/>
          <p:cNvSpPr>
            <a:spLocks noGrp="1"/>
          </p:cNvSpPr>
          <p:nvPr>
            <p:ph type="body" sz="quarter" idx="22"/>
          </p:nvPr>
        </p:nvSpPr>
        <p:spPr>
          <a:prstGeom prst="rect">
            <a:avLst/>
          </a:prstGeom>
        </p:spPr>
        <p:txBody>
          <a:bodyPr/>
          <a:lstStyle/>
          <a:p>
            <a:r>
              <a:t>01.</a:t>
            </a:r>
          </a:p>
        </p:txBody>
      </p:sp>
      <p:sp>
        <p:nvSpPr>
          <p:cNvPr id="3854" name="Shape 38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70</a:t>
            </a:fld>
            <a:endParaRPr/>
          </a:p>
        </p:txBody>
      </p:sp>
      <p:sp>
        <p:nvSpPr>
          <p:cNvPr id="3851" name="Shape 3851"/>
          <p:cNvSpPr/>
          <p:nvPr/>
        </p:nvSpPr>
        <p:spPr>
          <a:xfrm>
            <a:off x="11614270" y="8722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55" name="Shape 3855"/>
          <p:cNvSpPr/>
          <p:nvPr/>
        </p:nvSpPr>
        <p:spPr>
          <a:xfrm>
            <a:off x="7021764" y="2646198"/>
            <a:ext cx="13865048" cy="51930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defRPr sz="18000">
                <a:solidFill>
                  <a:srgbClr val="FFFFFF"/>
                </a:solidFill>
                <a:latin typeface="+mj-lt"/>
                <a:ea typeface="+mj-ea"/>
                <a:cs typeface="+mj-cs"/>
                <a:sym typeface="Work Sans"/>
              </a:defRPr>
            </a:pPr>
            <a:r>
              <a:t>CIMA </a:t>
            </a:r>
          </a:p>
          <a:p>
            <a:pPr algn="l">
              <a:lnSpc>
                <a:spcPct val="90000"/>
              </a:lnSpc>
              <a:defRPr sz="18000">
                <a:solidFill>
                  <a:srgbClr val="FFFFFF"/>
                </a:solidFill>
                <a:latin typeface="+mj-lt"/>
                <a:ea typeface="+mj-ea"/>
                <a:cs typeface="+mj-cs"/>
                <a:sym typeface="Work Sans"/>
              </a:defRPr>
            </a:pPr>
            <a:r>
              <a:t>SLIDES.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3" name="Shape 386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71</a:t>
            </a:fld>
            <a:endParaRPr/>
          </a:p>
        </p:txBody>
      </p:sp>
      <p:sp>
        <p:nvSpPr>
          <p:cNvPr id="3862" name="Shape 3862"/>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24" name="Shape 3876"/>
          <p:cNvSpPr txBox="1">
            <a:spLocks/>
          </p:cNvSpPr>
          <p:nvPr/>
        </p:nvSpPr>
        <p:spPr>
          <a:xfrm>
            <a:off x="3795276" y="2776544"/>
            <a:ext cx="5027753" cy="81597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1168400" indent="-1168400" defTabSz="914400" hangingPunct="1">
              <a:lnSpc>
                <a:spcPct val="250000"/>
              </a:lnSpc>
              <a:spcBef>
                <a:spcPts val="0"/>
              </a:spcBef>
              <a:buSzPct val="100000"/>
              <a:buFontTx/>
              <a:buAutoNum type="romanUcPeriod"/>
              <a:defRPr sz="4000">
                <a:solidFill>
                  <a:srgbClr val="FFFFFF"/>
                </a:solidFill>
                <a:latin typeface="+mj-lt"/>
                <a:ea typeface="+mj-ea"/>
                <a:cs typeface="+mj-cs"/>
                <a:sym typeface="Work Sans"/>
              </a:defRPr>
            </a:pPr>
            <a:r>
              <a:rPr lang="fr-FR" sz="4000" dirty="0" err="1" smtClean="0">
                <a:solidFill>
                  <a:srgbClr val="FFFFFF"/>
                </a:solidFill>
                <a:latin typeface="+mj-lt"/>
                <a:ea typeface="+mj-ea"/>
                <a:cs typeface="+mj-cs"/>
                <a:sym typeface="Work Sans"/>
              </a:rPr>
              <a:t>Welcome</a:t>
            </a:r>
            <a:endParaRPr lang="fr-FR" sz="4000" dirty="0" smtClean="0">
              <a:solidFill>
                <a:srgbClr val="FFFFFF"/>
              </a:solidFill>
              <a:latin typeface="+mj-lt"/>
              <a:ea typeface="+mj-ea"/>
              <a:cs typeface="+mj-cs"/>
              <a:sym typeface="Work Sans"/>
            </a:endParaRPr>
          </a:p>
          <a:p>
            <a:pPr marL="1168400" indent="-1168400" defTabSz="914400" hangingPunct="1">
              <a:lnSpc>
                <a:spcPct val="250000"/>
              </a:lnSpc>
              <a:spcBef>
                <a:spcPts val="0"/>
              </a:spcBef>
              <a:buSzPct val="100000"/>
              <a:buFontTx/>
              <a:buAutoNum type="romanUcPeriod"/>
              <a:defRPr sz="4000">
                <a:solidFill>
                  <a:srgbClr val="FFFFFF"/>
                </a:solidFill>
                <a:latin typeface="+mj-lt"/>
                <a:ea typeface="+mj-ea"/>
                <a:cs typeface="+mj-cs"/>
                <a:sym typeface="Work Sans"/>
              </a:defRPr>
            </a:pPr>
            <a:r>
              <a:rPr lang="fr-FR" sz="4000" dirty="0" smtClean="0">
                <a:solidFill>
                  <a:srgbClr val="FFFFFF"/>
                </a:solidFill>
                <a:latin typeface="+mj-lt"/>
                <a:ea typeface="+mj-ea"/>
                <a:cs typeface="+mj-cs"/>
                <a:sym typeface="Work Sans"/>
              </a:rPr>
              <a:t>About</a:t>
            </a:r>
          </a:p>
          <a:p>
            <a:pPr marL="1168400" indent="-1168400" defTabSz="914400" hangingPunct="1">
              <a:lnSpc>
                <a:spcPct val="250000"/>
              </a:lnSpc>
              <a:spcBef>
                <a:spcPts val="0"/>
              </a:spcBef>
              <a:buSzPct val="100000"/>
              <a:buFontTx/>
              <a:buAutoNum type="romanUcPeriod"/>
              <a:defRPr sz="4000">
                <a:solidFill>
                  <a:srgbClr val="FFFFFF"/>
                </a:solidFill>
                <a:latin typeface="+mj-lt"/>
                <a:ea typeface="+mj-ea"/>
                <a:cs typeface="+mj-cs"/>
                <a:sym typeface="Work Sans"/>
              </a:defRPr>
            </a:pPr>
            <a:r>
              <a:rPr lang="fr-FR" sz="4000" dirty="0" smtClean="0">
                <a:solidFill>
                  <a:srgbClr val="FFFFFF"/>
                </a:solidFill>
                <a:latin typeface="+mj-lt"/>
                <a:ea typeface="+mj-ea"/>
                <a:cs typeface="+mj-cs"/>
                <a:sym typeface="Work Sans"/>
              </a:rPr>
              <a:t>Portfolio</a:t>
            </a:r>
          </a:p>
          <a:p>
            <a:pPr marL="1168400" indent="-1168400" defTabSz="914400" hangingPunct="1">
              <a:lnSpc>
                <a:spcPct val="250000"/>
              </a:lnSpc>
              <a:spcBef>
                <a:spcPts val="0"/>
              </a:spcBef>
              <a:buSzPct val="100000"/>
              <a:buFontTx/>
              <a:buAutoNum type="romanUcPeriod"/>
              <a:defRPr sz="4000">
                <a:solidFill>
                  <a:srgbClr val="FFFFFF"/>
                </a:solidFill>
                <a:latin typeface="+mj-lt"/>
                <a:ea typeface="+mj-ea"/>
                <a:cs typeface="+mj-cs"/>
                <a:sym typeface="Work Sans"/>
              </a:defRPr>
            </a:pPr>
            <a:r>
              <a:rPr lang="fr-FR" sz="4000" dirty="0" smtClean="0">
                <a:solidFill>
                  <a:srgbClr val="FFFFFF"/>
                </a:solidFill>
                <a:latin typeface="+mj-lt"/>
                <a:ea typeface="+mj-ea"/>
                <a:cs typeface="+mj-cs"/>
                <a:sym typeface="Work Sans"/>
              </a:rPr>
              <a:t>Speakers</a:t>
            </a:r>
          </a:p>
          <a:p>
            <a:pPr marL="1168400" indent="-1168400" defTabSz="914400" hangingPunct="1">
              <a:lnSpc>
                <a:spcPct val="250000"/>
              </a:lnSpc>
              <a:spcBef>
                <a:spcPts val="0"/>
              </a:spcBef>
              <a:buSzPct val="100000"/>
              <a:buFontTx/>
              <a:buAutoNum type="romanUcPeriod"/>
              <a:defRPr sz="4000">
                <a:solidFill>
                  <a:srgbClr val="FFFFFF"/>
                </a:solidFill>
                <a:latin typeface="+mj-lt"/>
                <a:ea typeface="+mj-ea"/>
                <a:cs typeface="+mj-cs"/>
                <a:sym typeface="Work Sans"/>
              </a:defRPr>
            </a:pPr>
            <a:r>
              <a:rPr lang="fr-FR" sz="4000" dirty="0" smtClean="0">
                <a:solidFill>
                  <a:srgbClr val="FFFFFF"/>
                </a:solidFill>
                <a:latin typeface="+mj-lt"/>
                <a:ea typeface="+mj-ea"/>
                <a:cs typeface="+mj-cs"/>
                <a:sym typeface="Work Sans"/>
              </a:rPr>
              <a:t>Team</a:t>
            </a:r>
          </a:p>
          <a:p>
            <a:pPr marL="1168400" indent="-1168400" defTabSz="914400" hangingPunct="1">
              <a:lnSpc>
                <a:spcPct val="250000"/>
              </a:lnSpc>
              <a:spcBef>
                <a:spcPts val="0"/>
              </a:spcBef>
              <a:buSzPct val="100000"/>
              <a:buFontTx/>
              <a:buAutoNum type="romanUcPeriod"/>
              <a:defRPr sz="4000">
                <a:solidFill>
                  <a:srgbClr val="FFFFFF"/>
                </a:solidFill>
                <a:latin typeface="+mj-lt"/>
                <a:ea typeface="+mj-ea"/>
                <a:cs typeface="+mj-cs"/>
                <a:sym typeface="Work Sans"/>
              </a:defRPr>
            </a:pPr>
            <a:r>
              <a:rPr lang="fr-FR" sz="4000" dirty="0" smtClean="0">
                <a:solidFill>
                  <a:srgbClr val="FFFFFF"/>
                </a:solidFill>
                <a:latin typeface="+mj-lt"/>
                <a:ea typeface="+mj-ea"/>
                <a:cs typeface="+mj-cs"/>
                <a:sym typeface="Work Sans"/>
              </a:rPr>
              <a:t>Key </a:t>
            </a:r>
            <a:r>
              <a:rPr lang="fr-FR" sz="4000" dirty="0" err="1" smtClean="0">
                <a:solidFill>
                  <a:srgbClr val="FFFFFF"/>
                </a:solidFill>
                <a:latin typeface="+mj-lt"/>
                <a:ea typeface="+mj-ea"/>
                <a:cs typeface="+mj-cs"/>
                <a:sym typeface="Work Sans"/>
              </a:rPr>
              <a:t>numbers</a:t>
            </a:r>
            <a:endParaRPr lang="fr-FR" sz="4000" dirty="0">
              <a:solidFill>
                <a:srgbClr val="FFFFFF"/>
              </a:solidFill>
              <a:latin typeface="+mj-lt"/>
              <a:ea typeface="+mj-ea"/>
              <a:cs typeface="+mj-cs"/>
              <a:sym typeface="Work Sans"/>
            </a:endParaRPr>
          </a:p>
        </p:txBody>
      </p:sp>
      <p:sp>
        <p:nvSpPr>
          <p:cNvPr id="12" name="Shape 3440"/>
          <p:cNvSpPr txBox="1">
            <a:spLocks/>
          </p:cNvSpPr>
          <p:nvPr/>
        </p:nvSpPr>
        <p:spPr>
          <a:xfrm>
            <a:off x="11433414" y="13090379"/>
            <a:ext cx="1517172" cy="474204"/>
          </a:xfrm>
          <a:prstGeom prst="rect">
            <a:avLst/>
          </a:prstGeom>
          <a:extLst>
            <a:ext uri="{C572A759-6A51-4108-AA02-DFA0A04FC94B}">
              <ma14:wrappingTextBoxFlag xmlns:ma14="http://schemas.microsoft.com/office/mac/drawingml/2011/main" val="1"/>
            </a:ext>
          </a:extLst>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r>
              <a:rPr lang="fr-FR" sz="1600" dirty="0" smtClean="0">
                <a:solidFill>
                  <a:schemeClr val="bg1"/>
                </a:solidFill>
                <a:latin typeface="Work Sans" charset="0"/>
                <a:ea typeface="Work Sans" charset="0"/>
                <a:cs typeface="Work Sans" charset="0"/>
              </a:rPr>
              <a:t>71</a:t>
            </a:r>
            <a:endParaRPr lang="uk-UA" sz="1600" dirty="0">
              <a:solidFill>
                <a:schemeClr val="bg1"/>
              </a:solidFill>
              <a:latin typeface="Work Sans" charset="0"/>
              <a:ea typeface="Work Sans" charset="0"/>
              <a:cs typeface="Work Sans" charset="0"/>
            </a:endParaRPr>
          </a:p>
        </p:txBody>
      </p:sp>
      <p:sp>
        <p:nvSpPr>
          <p:cNvPr id="16" name="Ellipse 15"/>
          <p:cNvSpPr/>
          <p:nvPr/>
        </p:nvSpPr>
        <p:spPr>
          <a:xfrm>
            <a:off x="16537273" y="6579669"/>
            <a:ext cx="147943" cy="147943"/>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Triangle 16"/>
          <p:cNvSpPr/>
          <p:nvPr/>
        </p:nvSpPr>
        <p:spPr>
          <a:xfrm>
            <a:off x="20165060" y="50419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Ellipse 17"/>
          <p:cNvSpPr/>
          <p:nvPr/>
        </p:nvSpPr>
        <p:spPr>
          <a:xfrm>
            <a:off x="15346317" y="10011963"/>
            <a:ext cx="385096" cy="385096"/>
          </a:xfrm>
          <a:prstGeom prst="ellips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Triangle 18"/>
          <p:cNvSpPr/>
          <p:nvPr/>
        </p:nvSpPr>
        <p:spPr>
          <a:xfrm>
            <a:off x="21128736" y="10464800"/>
            <a:ext cx="294640" cy="254000"/>
          </a:xfrm>
          <a:prstGeom prst="triangle">
            <a:avLst/>
          </a:prstGeom>
          <a:solidFill>
            <a:srgbClr val="7088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Shape 1625"/>
          <p:cNvSpPr>
            <a:spLocks noGrp="1"/>
          </p:cNvSpPr>
          <p:nvPr>
            <p:ph type="body" sz="quarter" idx="22"/>
          </p:nvPr>
        </p:nvSpPr>
        <p:spPr>
          <a:xfrm>
            <a:off x="13776907" y="6475420"/>
            <a:ext cx="8870165" cy="762001"/>
          </a:xfrm>
          <a:prstGeom prst="rect">
            <a:avLst/>
          </a:prstGeom>
          <a:solidFill>
            <a:srgbClr val="4385F6"/>
          </a:solidFill>
        </p:spPr>
        <p:txBody>
          <a:bodyPr>
            <a:noAutofit/>
          </a:bodyPr>
          <a:lstStyle/>
          <a:p>
            <a:pPr marL="0" indent="0" algn="ctr">
              <a:spcBef>
                <a:spcPts val="0"/>
              </a:spcBef>
              <a:buSzTx/>
              <a:buNone/>
              <a:defRPr sz="3200">
                <a:solidFill>
                  <a:srgbClr val="4385F6"/>
                </a:solidFill>
                <a:latin typeface="+mn-lt"/>
                <a:ea typeface="+mn-ea"/>
                <a:cs typeface="+mn-cs"/>
                <a:sym typeface="Helvetica Light"/>
              </a:defRPr>
            </a:pPr>
            <a:endParaRPr/>
          </a:p>
        </p:txBody>
      </p:sp>
      <p:sp>
        <p:nvSpPr>
          <p:cNvPr id="21" name="Shape 1627"/>
          <p:cNvSpPr>
            <a:spLocks noGrp="1"/>
          </p:cNvSpPr>
          <p:nvPr>
            <p:ph type="body" sz="quarter" idx="24"/>
          </p:nvPr>
        </p:nvSpPr>
        <p:spPr>
          <a:xfrm>
            <a:off x="14256284" y="5886449"/>
            <a:ext cx="8126636" cy="1892301"/>
          </a:xfrm>
          <a:prstGeom prst="rect">
            <a:avLst/>
          </a:prstGeom>
        </p:spPr>
        <p:txBody>
          <a:bodyPr>
            <a:spAutoFit/>
          </a:bodyPr>
          <a:lstStyle>
            <a:lvl1pPr marL="0" indent="0">
              <a:lnSpc>
                <a:spcPct val="90000"/>
              </a:lnSpc>
              <a:spcBef>
                <a:spcPts val="0"/>
              </a:spcBef>
              <a:buSzTx/>
              <a:buNone/>
              <a:defRPr sz="12000">
                <a:solidFill>
                  <a:srgbClr val="343941"/>
                </a:solidFill>
                <a:latin typeface="+mj-lt"/>
                <a:ea typeface="+mj-ea"/>
                <a:cs typeface="+mj-cs"/>
                <a:sym typeface="Work Sans"/>
              </a:defRPr>
            </a:lvl1pPr>
          </a:lstStyle>
          <a:p>
            <a:r>
              <a:t>SUMMARY</a:t>
            </a:r>
          </a:p>
        </p:txBody>
      </p:sp>
      <p:sp>
        <p:nvSpPr>
          <p:cNvPr id="25" name="Shape 3925"/>
          <p:cNvSpPr>
            <a:spLocks noGrp="1"/>
          </p:cNvSpPr>
          <p:nvPr>
            <p:ph type="body" sz="quarter" idx="4294967295"/>
          </p:nvPr>
        </p:nvSpPr>
        <p:spPr>
          <a:xfrm rot="16200000">
            <a:off x="22671420" y="6402316"/>
            <a:ext cx="2247100" cy="505768"/>
          </a:xfrm>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pic>
        <p:nvPicPr>
          <p:cNvPr id="26" name="Image 2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90734" y="1431682"/>
            <a:ext cx="1249512" cy="1428015"/>
          </a:xfrm>
          <a:prstGeom prst="rect">
            <a:avLst/>
          </a:prstGeom>
        </p:spPr>
      </p:pic>
      <p:grpSp>
        <p:nvGrpSpPr>
          <p:cNvPr id="27" name="Group 4525"/>
          <p:cNvGrpSpPr/>
          <p:nvPr/>
        </p:nvGrpSpPr>
        <p:grpSpPr>
          <a:xfrm>
            <a:off x="-44052" y="-2471"/>
            <a:ext cx="24472103" cy="13720942"/>
            <a:chOff x="0" y="0"/>
            <a:chExt cx="24472101" cy="13720940"/>
          </a:xfrm>
        </p:grpSpPr>
        <p:sp>
          <p:nvSpPr>
            <p:cNvPr id="28" name="Shape 4522"/>
            <p:cNvSpPr/>
            <p:nvPr/>
          </p:nvSpPr>
          <p:spPr>
            <a:xfrm>
              <a:off x="475423" y="417313"/>
              <a:ext cx="23521258" cy="12805878"/>
            </a:xfrm>
            <a:prstGeom prst="rect">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29" name="Shape 4523"/>
            <p:cNvSpPr/>
            <p:nvPr/>
          </p:nvSpPr>
          <p:spPr>
            <a:xfrm>
              <a:off x="0" y="6824860"/>
              <a:ext cx="24472103" cy="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sp>
          <p:nvSpPr>
            <p:cNvPr id="30" name="Shape 4524"/>
            <p:cNvSpPr/>
            <p:nvPr/>
          </p:nvSpPr>
          <p:spPr>
            <a:xfrm flipV="1">
              <a:off x="12236051" y="0"/>
              <a:ext cx="1" cy="13720941"/>
            </a:xfrm>
            <a:prstGeom prst="line">
              <a:avLst/>
            </a:prstGeom>
            <a:noFill/>
            <a:ln w="12700" cap="flat">
              <a:solidFill>
                <a:srgbClr val="D9D9D9">
                  <a:alpha val="33000"/>
                </a:srgbClr>
              </a:solidFill>
              <a:prstDash val="solid"/>
              <a:miter lim="400000"/>
            </a:ln>
            <a:effectLst/>
          </p:spPr>
          <p:txBody>
            <a:bodyPr wrap="square" lIns="50800" tIns="50800" rIns="50800" bIns="50800" numCol="1" anchor="ctr">
              <a:noAutofit/>
            </a:bodyPr>
            <a:lstStyle/>
            <a:p>
              <a:pPr>
                <a:defRPr sz="3200"/>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2" name="Shape 3882"/>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883" name="Shape 38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72</a:t>
            </a:fld>
            <a:endParaRPr/>
          </a:p>
        </p:txBody>
      </p:sp>
      <p:sp>
        <p:nvSpPr>
          <p:cNvPr id="3884" name="Shape 3884"/>
          <p:cNvSpPr>
            <a:spLocks noGrp="1"/>
          </p:cNvSpPr>
          <p:nvPr>
            <p:ph type="body" sz="quarter" idx="13"/>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3894" name="Shape 3894"/>
          <p:cNvSpPr>
            <a:spLocks noGrp="1"/>
          </p:cNvSpPr>
          <p:nvPr>
            <p:ph type="body" sz="quarter" idx="23"/>
          </p:nvPr>
        </p:nvSpPr>
        <p:spPr>
          <a:prstGeom prst="rect">
            <a:avLst/>
          </a:prstGeom>
        </p:spPr>
        <p:txBody>
          <a:bodyPr/>
          <a:lstStyle/>
          <a:p>
            <a:r>
              <a:t>SUMMARY.</a:t>
            </a:r>
          </a:p>
        </p:txBody>
      </p:sp>
      <p:sp>
        <p:nvSpPr>
          <p:cNvPr id="3895" name="Shape 3895"/>
          <p:cNvSpPr>
            <a:spLocks noGrp="1"/>
          </p:cNvSpPr>
          <p:nvPr>
            <p:ph type="body" sz="quarter" idx="24"/>
          </p:nvPr>
        </p:nvSpPr>
        <p:spPr>
          <a:prstGeom prst="rect">
            <a:avLst/>
          </a:prstGeom>
        </p:spPr>
        <p:txBody>
          <a:bodyPr/>
          <a:lstStyle/>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Welcome</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About</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Portfolio</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Speakers</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Team</a:t>
            </a:r>
          </a:p>
          <a:p>
            <a:pPr marL="1168400" indent="-1168400" defTabSz="914400">
              <a:lnSpc>
                <a:spcPct val="250000"/>
              </a:lnSpc>
              <a:spcBef>
                <a:spcPts val="0"/>
              </a:spcBef>
              <a:buSzPct val="100000"/>
              <a:buAutoNum type="romanUcPeriod"/>
              <a:defRPr sz="4000">
                <a:solidFill>
                  <a:srgbClr val="FFFFFF"/>
                </a:solidFill>
                <a:latin typeface="+mj-lt"/>
                <a:ea typeface="+mj-ea"/>
                <a:cs typeface="+mj-cs"/>
                <a:sym typeface="Work Sans"/>
              </a:defRPr>
            </a:pPr>
            <a:r>
              <a:t>Key numbers</a:t>
            </a:r>
          </a:p>
        </p:txBody>
      </p:sp>
      <p:sp>
        <p:nvSpPr>
          <p:cNvPr id="7" name="Rectangle 6"/>
          <p:cNvSpPr/>
          <p:nvPr/>
        </p:nvSpPr>
        <p:spPr>
          <a:xfrm>
            <a:off x="14070441" y="7078329"/>
            <a:ext cx="1320801" cy="40640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Shape 3851"/>
          <p:cNvSpPr/>
          <p:nvPr/>
        </p:nvSpPr>
        <p:spPr>
          <a:xfrm>
            <a:off x="11614270" y="8722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2" name="Shape 3902"/>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903" name="Shape 390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73</a:t>
            </a:fld>
            <a:endParaRPr/>
          </a:p>
        </p:txBody>
      </p:sp>
      <p:sp>
        <p:nvSpPr>
          <p:cNvPr id="3904" name="Shape 3904"/>
          <p:cNvSpPr>
            <a:spLocks noGrp="1"/>
          </p:cNvSpPr>
          <p:nvPr>
            <p:ph type="body" sz="quarter" idx="13"/>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3914" name="Shape 3914"/>
          <p:cNvSpPr>
            <a:spLocks noGrp="1"/>
          </p:cNvSpPr>
          <p:nvPr>
            <p:ph type="body" sz="quarter" idx="23"/>
          </p:nvPr>
        </p:nvSpPr>
        <p:spPr>
          <a:xfrm>
            <a:off x="1240729" y="6813582"/>
            <a:ext cx="12397031" cy="2781301"/>
          </a:xfrm>
          <a:prstGeom prst="rect">
            <a:avLst/>
          </a:prstGeom>
        </p:spPr>
        <p:txBody>
          <a:bodyPr/>
          <a:lstStyle/>
          <a:p>
            <a:r>
              <a:t>SUMMARY.</a:t>
            </a:r>
          </a:p>
        </p:txBody>
      </p:sp>
      <p:sp>
        <p:nvSpPr>
          <p:cNvPr id="3915" name="Shape 3915"/>
          <p:cNvSpPr>
            <a:spLocks noGrp="1"/>
          </p:cNvSpPr>
          <p:nvPr>
            <p:ph type="body" sz="quarter" idx="24"/>
          </p:nvPr>
        </p:nvSpPr>
        <p:spPr>
          <a:prstGeom prst="rect">
            <a:avLst/>
          </a:prstGeom>
        </p:spPr>
        <p:txBody>
          <a:bodyPr/>
          <a:lstStyle/>
          <a:p>
            <a:pPr marL="0" indent="0" defTabSz="914400">
              <a:lnSpc>
                <a:spcPct val="150000"/>
              </a:lnSpc>
              <a:spcBef>
                <a:spcPts val="0"/>
              </a:spcBef>
              <a:buSzTx/>
              <a:buNone/>
              <a:defRPr sz="4000">
                <a:solidFill>
                  <a:srgbClr val="FFFFFF"/>
                </a:solidFill>
                <a:latin typeface="+mj-lt"/>
                <a:ea typeface="+mj-ea"/>
                <a:cs typeface="+mj-cs"/>
                <a:sym typeface="Work Sans"/>
              </a:defRPr>
            </a:pPr>
            <a:r>
              <a:t>Welcome</a:t>
            </a:r>
          </a:p>
          <a:p>
            <a:pPr marL="0" indent="0" defTabSz="914400">
              <a:lnSpc>
                <a:spcPct val="150000"/>
              </a:lnSpc>
              <a:spcBef>
                <a:spcPts val="0"/>
              </a:spcBef>
              <a:buSzTx/>
              <a:buNone/>
              <a:defRPr sz="4000">
                <a:solidFill>
                  <a:srgbClr val="FFFFFF"/>
                </a:solidFill>
                <a:latin typeface="+mj-lt"/>
                <a:ea typeface="+mj-ea"/>
                <a:cs typeface="+mj-cs"/>
                <a:sym typeface="Work Sans"/>
              </a:defRPr>
            </a:pPr>
            <a:r>
              <a:t>About</a:t>
            </a:r>
          </a:p>
          <a:p>
            <a:pPr marL="0" indent="0" defTabSz="914400">
              <a:lnSpc>
                <a:spcPct val="150000"/>
              </a:lnSpc>
              <a:spcBef>
                <a:spcPts val="0"/>
              </a:spcBef>
              <a:buSzTx/>
              <a:buNone/>
              <a:defRPr sz="4000">
                <a:solidFill>
                  <a:srgbClr val="FFFFFF"/>
                </a:solidFill>
                <a:latin typeface="+mj-lt"/>
                <a:ea typeface="+mj-ea"/>
                <a:cs typeface="+mj-cs"/>
                <a:sym typeface="Work Sans"/>
              </a:defRPr>
            </a:pPr>
            <a:r>
              <a:t>Portfolio</a:t>
            </a:r>
          </a:p>
          <a:p>
            <a:pPr marL="0" indent="0" defTabSz="914400">
              <a:lnSpc>
                <a:spcPct val="150000"/>
              </a:lnSpc>
              <a:spcBef>
                <a:spcPts val="0"/>
              </a:spcBef>
              <a:buSzTx/>
              <a:buNone/>
              <a:defRPr sz="4000">
                <a:solidFill>
                  <a:srgbClr val="FFFFFF"/>
                </a:solidFill>
                <a:latin typeface="+mj-lt"/>
                <a:ea typeface="+mj-ea"/>
                <a:cs typeface="+mj-cs"/>
                <a:sym typeface="Work Sans"/>
              </a:defRPr>
            </a:pPr>
            <a:r>
              <a:t>Speakers</a:t>
            </a:r>
          </a:p>
          <a:p>
            <a:pPr marL="0" indent="0" defTabSz="914400">
              <a:lnSpc>
                <a:spcPct val="150000"/>
              </a:lnSpc>
              <a:spcBef>
                <a:spcPts val="0"/>
              </a:spcBef>
              <a:buSzTx/>
              <a:buNone/>
              <a:defRPr sz="4000">
                <a:solidFill>
                  <a:srgbClr val="FFFFFF"/>
                </a:solidFill>
                <a:latin typeface="+mj-lt"/>
                <a:ea typeface="+mj-ea"/>
                <a:cs typeface="+mj-cs"/>
                <a:sym typeface="Work Sans"/>
              </a:defRPr>
            </a:pPr>
            <a:r>
              <a:t>Team</a:t>
            </a:r>
          </a:p>
          <a:p>
            <a:pPr marL="0" indent="0" defTabSz="914400">
              <a:lnSpc>
                <a:spcPct val="150000"/>
              </a:lnSpc>
              <a:spcBef>
                <a:spcPts val="0"/>
              </a:spcBef>
              <a:buSzTx/>
              <a:buNone/>
              <a:defRPr sz="4000">
                <a:solidFill>
                  <a:srgbClr val="FFFFFF"/>
                </a:solidFill>
                <a:latin typeface="+mj-lt"/>
                <a:ea typeface="+mj-ea"/>
                <a:cs typeface="+mj-cs"/>
                <a:sym typeface="Work Sans"/>
              </a:defRPr>
            </a:pPr>
            <a:r>
              <a:t>Key numbers</a:t>
            </a:r>
          </a:p>
        </p:txBody>
      </p:sp>
      <p:pic>
        <p:nvPicPr>
          <p:cNvPr id="11" name="Imag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423376" y="3865510"/>
            <a:ext cx="5108354" cy="5914933"/>
          </a:xfrm>
          <a:prstGeom prst="rect">
            <a:avLst/>
          </a:prstGeom>
        </p:spPr>
      </p:pic>
      <p:sp>
        <p:nvSpPr>
          <p:cNvPr id="8" name="Shape 3851"/>
          <p:cNvSpPr/>
          <p:nvPr/>
        </p:nvSpPr>
        <p:spPr>
          <a:xfrm>
            <a:off x="11614270" y="8722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3" name="Shape 3923"/>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924" name="Shape 39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74</a:t>
            </a:fld>
            <a:endParaRPr/>
          </a:p>
        </p:txBody>
      </p:sp>
      <p:sp>
        <p:nvSpPr>
          <p:cNvPr id="3925" name="Shape 3925"/>
          <p:cNvSpPr>
            <a:spLocks noGrp="1"/>
          </p:cNvSpPr>
          <p:nvPr>
            <p:ph type="body" sz="quarter"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rPr dirty="0"/>
              <a:t>Made by </a:t>
            </a:r>
            <a:r>
              <a:rPr u="sng" dirty="0"/>
              <a:t>MarketMe</a:t>
            </a:r>
          </a:p>
        </p:txBody>
      </p:sp>
      <p:sp>
        <p:nvSpPr>
          <p:cNvPr id="3935" name="Shape 3935"/>
          <p:cNvSpPr>
            <a:spLocks noGrp="1"/>
          </p:cNvSpPr>
          <p:nvPr>
            <p:ph type="body" sz="quarter" idx="23"/>
          </p:nvPr>
        </p:nvSpPr>
        <p:spPr>
          <a:prstGeom prst="rect">
            <a:avLst/>
          </a:prstGeom>
        </p:spPr>
        <p:txBody>
          <a:bodyPr/>
          <a:lstStyle/>
          <a:p>
            <a:r>
              <a:t>SUMMARY.</a:t>
            </a:r>
          </a:p>
        </p:txBody>
      </p:sp>
      <p:sp>
        <p:nvSpPr>
          <p:cNvPr id="3937" name="Shape 3937"/>
          <p:cNvSpPr>
            <a:spLocks noGrp="1"/>
          </p:cNvSpPr>
          <p:nvPr>
            <p:ph type="body" sz="quarter" idx="25"/>
          </p:nvPr>
        </p:nvSpPr>
        <p:spPr>
          <a:prstGeom prst="rect">
            <a:avLst/>
          </a:prstGeom>
        </p:spPr>
        <p:txBody>
          <a:bodyPr/>
          <a:lstStyle/>
          <a:p>
            <a:r>
              <a:t>Welcome</a:t>
            </a:r>
          </a:p>
        </p:txBody>
      </p:sp>
      <p:sp>
        <p:nvSpPr>
          <p:cNvPr id="3938" name="Shape 3938"/>
          <p:cNvSpPr>
            <a:spLocks noGrp="1"/>
          </p:cNvSpPr>
          <p:nvPr>
            <p:ph type="body" sz="quarter" idx="26"/>
          </p:nvPr>
        </p:nvSpPr>
        <p:spPr>
          <a:prstGeom prst="rect">
            <a:avLst/>
          </a:prstGeom>
        </p:spPr>
        <p:txBody>
          <a:bodyPr/>
          <a:lstStyle/>
          <a:p>
            <a:r>
              <a:t>Portfolio</a:t>
            </a:r>
          </a:p>
        </p:txBody>
      </p:sp>
      <p:sp>
        <p:nvSpPr>
          <p:cNvPr id="3939" name="Shape 3939"/>
          <p:cNvSpPr>
            <a:spLocks noGrp="1"/>
          </p:cNvSpPr>
          <p:nvPr>
            <p:ph type="body" sz="quarter" idx="27"/>
          </p:nvPr>
        </p:nvSpPr>
        <p:spPr>
          <a:prstGeom prst="rect">
            <a:avLst/>
          </a:prstGeom>
        </p:spPr>
        <p:txBody>
          <a:bodyPr/>
          <a:lstStyle/>
          <a:p>
            <a:r>
              <a:t>Team</a:t>
            </a:r>
          </a:p>
        </p:txBody>
      </p:sp>
      <p:sp>
        <p:nvSpPr>
          <p:cNvPr id="3940" name="Shape 3940"/>
          <p:cNvSpPr>
            <a:spLocks noGrp="1"/>
          </p:cNvSpPr>
          <p:nvPr>
            <p:ph type="body" sz="quarter" idx="28"/>
          </p:nvPr>
        </p:nvSpPr>
        <p:spPr>
          <a:prstGeom prst="rect">
            <a:avLst/>
          </a:prstGeom>
        </p:spPr>
        <p:txBody>
          <a:bodyPr/>
          <a:lstStyle/>
          <a:p>
            <a:r>
              <a:t>News</a:t>
            </a:r>
          </a:p>
        </p:txBody>
      </p:sp>
      <p:sp>
        <p:nvSpPr>
          <p:cNvPr id="3941" name="Shape 3941"/>
          <p:cNvSpPr>
            <a:spLocks noGrp="1"/>
          </p:cNvSpPr>
          <p:nvPr>
            <p:ph type="body" sz="quarter" idx="29"/>
          </p:nvPr>
        </p:nvSpPr>
        <p:spPr>
          <a:prstGeom prst="rect">
            <a:avLst/>
          </a:prstGeom>
        </p:spPr>
        <p:txBody>
          <a:bodyPr/>
          <a:lstStyle/>
          <a:p>
            <a:r>
              <a:t>Pitch</a:t>
            </a:r>
          </a:p>
        </p:txBody>
      </p:sp>
      <p:pic>
        <p:nvPicPr>
          <p:cNvPr id="16" name="Image 1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71126" y="4055851"/>
            <a:ext cx="4951344" cy="5759727"/>
          </a:xfrm>
          <a:prstGeom prst="rect">
            <a:avLst/>
          </a:prstGeom>
        </p:spPr>
      </p:pic>
      <p:sp>
        <p:nvSpPr>
          <p:cNvPr id="12" name="Rectangle 11"/>
          <p:cNvSpPr/>
          <p:nvPr/>
        </p:nvSpPr>
        <p:spPr>
          <a:xfrm>
            <a:off x="18087774" y="5834529"/>
            <a:ext cx="1320801" cy="4064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8" name="Shape 3948"/>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949" name="Shape 39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75</a:t>
            </a:fld>
            <a:endParaRPr/>
          </a:p>
        </p:txBody>
      </p:sp>
      <p:sp>
        <p:nvSpPr>
          <p:cNvPr id="3950" name="Shape 3950"/>
          <p:cNvSpPr>
            <a:spLocks noGrp="1"/>
          </p:cNvSpPr>
          <p:nvPr>
            <p:ph type="body" sz="quarter"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960" name="Shape 3960"/>
          <p:cNvSpPr>
            <a:spLocks noGrp="1"/>
          </p:cNvSpPr>
          <p:nvPr>
            <p:ph type="body" sz="quarter" idx="23"/>
          </p:nvPr>
        </p:nvSpPr>
        <p:spPr>
          <a:prstGeom prst="rect">
            <a:avLst/>
          </a:prstGeom>
        </p:spPr>
        <p:txBody>
          <a:bodyPr/>
          <a:lstStyle/>
          <a:p>
            <a:r>
              <a:t>A GOAL</a:t>
            </a:r>
          </a:p>
        </p:txBody>
      </p:sp>
      <p:sp>
        <p:nvSpPr>
          <p:cNvPr id="3962" name="Shape 3962"/>
          <p:cNvSpPr>
            <a:spLocks noGrp="1"/>
          </p:cNvSpPr>
          <p:nvPr>
            <p:ph type="body" sz="quarter" idx="25"/>
          </p:nvPr>
        </p:nvSpPr>
        <p:spPr>
          <a:prstGeom prst="rect">
            <a:avLst/>
          </a:prstGeom>
        </p:spPr>
        <p:txBody>
          <a:bodyPr/>
          <a:lstStyle/>
          <a:p>
            <a:r>
              <a:t>WITHOUT A PLAN</a:t>
            </a:r>
          </a:p>
        </p:txBody>
      </p:sp>
      <p:sp>
        <p:nvSpPr>
          <p:cNvPr id="3964" name="Shape 3964"/>
          <p:cNvSpPr>
            <a:spLocks noGrp="1"/>
          </p:cNvSpPr>
          <p:nvPr>
            <p:ph type="body" sz="quarter" idx="27"/>
          </p:nvPr>
        </p:nvSpPr>
        <p:spPr>
          <a:prstGeom prst="rect">
            <a:avLst/>
          </a:prstGeom>
        </p:spPr>
        <p:txBody>
          <a:bodyPr/>
          <a:lstStyle/>
          <a:p>
            <a:r>
              <a:t>IT’S JUST</a:t>
            </a:r>
          </a:p>
        </p:txBody>
      </p:sp>
      <p:sp>
        <p:nvSpPr>
          <p:cNvPr id="3966" name="Shape 3966"/>
          <p:cNvSpPr>
            <a:spLocks noGrp="1"/>
          </p:cNvSpPr>
          <p:nvPr>
            <p:ph type="body" sz="quarter" idx="29"/>
          </p:nvPr>
        </p:nvSpPr>
        <p:spPr>
          <a:prstGeom prst="rect">
            <a:avLst/>
          </a:prstGeom>
        </p:spPr>
        <p:txBody>
          <a:bodyPr/>
          <a:lstStyle/>
          <a:p>
            <a:r>
              <a:t>A WISH</a:t>
            </a:r>
          </a:p>
        </p:txBody>
      </p:sp>
      <p:pic>
        <p:nvPicPr>
          <p:cNvPr id="14" name="Image 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71126" y="4055851"/>
            <a:ext cx="4951344" cy="5759727"/>
          </a:xfrm>
          <a:prstGeom prst="rect">
            <a:avLst/>
          </a:prstGeom>
        </p:spPr>
      </p:pic>
      <p:pic>
        <p:nvPicPr>
          <p:cNvPr id="10" name="Imag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4" name="Shape 3974"/>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975" name="Shape 397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76</a:t>
            </a:fld>
            <a:endParaRPr/>
          </a:p>
        </p:txBody>
      </p:sp>
      <p:sp>
        <p:nvSpPr>
          <p:cNvPr id="3976" name="Shape 3976"/>
          <p:cNvSpPr>
            <a:spLocks noGrp="1"/>
          </p:cNvSpPr>
          <p:nvPr>
            <p:ph type="body"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3982" name="Shape 3982"/>
          <p:cNvSpPr>
            <a:spLocks noGrp="1"/>
          </p:cNvSpPr>
          <p:nvPr>
            <p:ph type="body" idx="4294967295"/>
          </p:nvPr>
        </p:nvSpPr>
        <p:spPr>
          <a:xfrm>
            <a:off x="7505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p:spPr>
        <p:txBody>
          <a:bodyPr>
            <a:normAutofit fontScale="40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86" name="Shape 3986"/>
          <p:cNvSpPr>
            <a:spLocks noGrp="1"/>
          </p:cNvSpPr>
          <p:nvPr>
            <p:ph type="body" idx="23"/>
          </p:nvPr>
        </p:nvSpPr>
        <p:spPr>
          <a:prstGeom prst="rect">
            <a:avLst/>
          </a:prstGeom>
        </p:spPr>
        <p:txBody>
          <a:bodyPr/>
          <a:lstStyle/>
          <a:p>
            <a:pPr marL="0" indent="0" defTabSz="914400">
              <a:spcBef>
                <a:spcPts val="0"/>
              </a:spcBef>
              <a:buSzTx/>
              <a:buNone/>
              <a:defRPr sz="7000">
                <a:solidFill>
                  <a:srgbClr val="343941"/>
                </a:solidFill>
                <a:latin typeface="+mj-lt"/>
                <a:ea typeface="+mj-ea"/>
                <a:cs typeface="+mj-cs"/>
                <a:sym typeface="Work Sans"/>
              </a:defRPr>
            </a:pPr>
            <a:r>
              <a:rPr dirty="0"/>
              <a:t>IF THEY’RE WILLING TO PAY THIS SO MUCH NOW, THERE MUST BE MUCH MORE VALUE THAN THEY’RE LETTING ON </a:t>
            </a:r>
          </a:p>
          <a:p>
            <a:pPr marL="0" indent="0" defTabSz="914400">
              <a:spcBef>
                <a:spcPts val="0"/>
              </a:spcBef>
              <a:buSzTx/>
              <a:buNone/>
              <a:defRPr sz="7000">
                <a:solidFill>
                  <a:srgbClr val="343941"/>
                </a:solidFill>
                <a:latin typeface="+mj-lt"/>
                <a:ea typeface="+mj-ea"/>
                <a:cs typeface="+mj-cs"/>
                <a:sym typeface="Work Sans"/>
              </a:defRPr>
            </a:pPr>
            <a:endParaRPr dirty="0"/>
          </a:p>
          <a:p>
            <a:pPr marL="0" indent="0" defTabSz="914400">
              <a:spcBef>
                <a:spcPts val="0"/>
              </a:spcBef>
              <a:buSzTx/>
              <a:buNone/>
              <a:defRPr sz="7000">
                <a:solidFill>
                  <a:srgbClr val="343941"/>
                </a:solidFill>
                <a:latin typeface="+mj-lt"/>
                <a:ea typeface="+mj-ea"/>
                <a:cs typeface="+mj-cs"/>
                <a:sym typeface="Work Sans"/>
              </a:defRPr>
            </a:pPr>
            <a:endParaRPr dirty="0"/>
          </a:p>
          <a:p>
            <a:pPr marL="0" indent="0" defTabSz="914400">
              <a:spcBef>
                <a:spcPts val="0"/>
              </a:spcBef>
              <a:buSzTx/>
              <a:buNone/>
              <a:defRPr sz="7000">
                <a:solidFill>
                  <a:srgbClr val="343941"/>
                </a:solidFill>
                <a:latin typeface="+mj-lt"/>
                <a:ea typeface="+mj-ea"/>
                <a:cs typeface="+mj-cs"/>
                <a:sym typeface="Work Sans"/>
              </a:defRPr>
            </a:pPr>
            <a:r>
              <a:rPr dirty="0"/>
              <a:t>LET’S TRY MAKING A GO OF IT OURSELVES.</a:t>
            </a:r>
          </a:p>
        </p:txBody>
      </p:sp>
      <p:pic>
        <p:nvPicPr>
          <p:cNvPr id="12" name="Imag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71126" y="3972724"/>
            <a:ext cx="4951344" cy="5759727"/>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0" name="Shape 3990"/>
          <p:cNvSpPr>
            <a:spLocks noGrp="1"/>
          </p:cNvSpPr>
          <p:nvPr>
            <p:ph type="body" idx="13"/>
          </p:nvPr>
        </p:nvSpPr>
        <p:spPr>
          <a:prstGeom prst="rect">
            <a:avLst/>
          </a:prstGeom>
          <a:blipFill>
            <a:blip r:embed="rId2"/>
          </a:blipFill>
        </p:spPr>
        <p:txBody>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3994" name="Shape 3994"/>
          <p:cNvSpPr>
            <a:spLocks noGrp="1"/>
          </p:cNvSpPr>
          <p:nvPr>
            <p:ph type="body" idx="4294967295"/>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p:spPr>
        <p:txBody>
          <a:bodyPr>
            <a:normAutofit fontScale="40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96" name="Shape 3996"/>
          <p:cNvSpPr>
            <a:spLocks noGrp="1"/>
          </p:cNvSpPr>
          <p:nvPr>
            <p:ph type="body" idx="4294967295"/>
          </p:nvPr>
        </p:nvSpPr>
        <p:spPr>
          <a:xfrm>
            <a:off x="15189200" y="10058400"/>
            <a:ext cx="406400" cy="406400"/>
          </a:xfrm>
          <a:prstGeom prst="ellipse">
            <a:avLst/>
          </a:prstGeom>
        </p:spPr>
        <p:txBody>
          <a:bodyPr>
            <a:normAutofit fontScale="475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97" name="Shape 3997"/>
          <p:cNvSpPr>
            <a:spLocks noGrp="1"/>
          </p:cNvSpPr>
          <p:nvPr>
            <p:ph type="body" idx="4294967295"/>
          </p:nvPr>
        </p:nvSpPr>
        <p:spPr>
          <a:xfrm>
            <a:off x="16535400" y="6578600"/>
            <a:ext cx="127000" cy="127000"/>
          </a:xfrm>
          <a:prstGeom prst="ellipse">
            <a:avLst/>
          </a:prstGeom>
        </p:spPr>
        <p:txBody>
          <a:bodyPr>
            <a:normAutofit fontScale="25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98" name="Shape 3998"/>
          <p:cNvSpPr>
            <a:spLocks noGrp="1"/>
          </p:cNvSpPr>
          <p:nvPr>
            <p:ph type="body" idx="21"/>
          </p:nvPr>
        </p:nvSpPr>
        <p:spPr>
          <a:prstGeom prst="rect">
            <a:avLst/>
          </a:prstGeom>
        </p:spPr>
        <p:txBody>
          <a:bodyPr/>
          <a:lstStyle/>
          <a:p>
            <a:pPr marL="0" indent="0">
              <a:lnSpc>
                <a:spcPct val="90000"/>
              </a:lnSpc>
              <a:spcBef>
                <a:spcPts val="0"/>
              </a:spcBef>
              <a:buSzTx/>
              <a:buNone/>
              <a:defRPr sz="12000">
                <a:solidFill>
                  <a:srgbClr val="FFFFFF"/>
                </a:solidFill>
                <a:latin typeface="+mj-lt"/>
                <a:ea typeface="+mj-ea"/>
                <a:cs typeface="+mj-cs"/>
                <a:sym typeface="Work Sans"/>
              </a:defRPr>
            </a:pPr>
            <a:r>
              <a:t>JOHN</a:t>
            </a:r>
          </a:p>
          <a:p>
            <a:pPr marL="0" indent="0">
              <a:lnSpc>
                <a:spcPct val="90000"/>
              </a:lnSpc>
              <a:spcBef>
                <a:spcPts val="0"/>
              </a:spcBef>
              <a:buSzTx/>
              <a:buNone/>
              <a:defRPr sz="12000">
                <a:solidFill>
                  <a:srgbClr val="FFFFFF"/>
                </a:solidFill>
                <a:latin typeface="+mj-lt"/>
                <a:ea typeface="+mj-ea"/>
                <a:cs typeface="+mj-cs"/>
                <a:sym typeface="Work Sans"/>
              </a:defRPr>
            </a:pPr>
            <a:r>
              <a:t>DOE</a:t>
            </a:r>
          </a:p>
        </p:txBody>
      </p:sp>
      <p:sp>
        <p:nvSpPr>
          <p:cNvPr id="3999" name="Shape 3999"/>
          <p:cNvSpPr>
            <a:spLocks noGrp="1"/>
          </p:cNvSpPr>
          <p:nvPr>
            <p:ph type="body" idx="22"/>
          </p:nvPr>
        </p:nvSpPr>
        <p:spPr>
          <a:prstGeom prst="rect">
            <a:avLst/>
          </a:prstGeom>
        </p:spPr>
        <p:txBody>
          <a:bodyPr/>
          <a:lstStyle/>
          <a:p>
            <a:r>
              <a:t>- Designer  of AgenceMe</a:t>
            </a:r>
          </a:p>
        </p:txBody>
      </p:sp>
      <p:sp>
        <p:nvSpPr>
          <p:cNvPr id="4000" name="Shape 4000"/>
          <p:cNvSpPr>
            <a:spLocks noGrp="1"/>
          </p:cNvSpPr>
          <p:nvPr>
            <p:ph type="body" idx="23"/>
          </p:nvPr>
        </p:nvSpPr>
        <p:spPr>
          <a:prstGeom prst="rect">
            <a:avLst/>
          </a:prstGeom>
        </p:spPr>
        <p:txBody>
          <a:bodyPr/>
          <a:lstStyle/>
          <a:p>
            <a:r>
              <a:t>A GOAL WITHOUT A PLAN IT’S JUST A WISH</a:t>
            </a:r>
          </a:p>
        </p:txBody>
      </p:sp>
      <p:sp>
        <p:nvSpPr>
          <p:cNvPr id="4007" name="Shape 4007"/>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008" name="Shape 400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77</a:t>
            </a:fld>
            <a:endParaRPr/>
          </a:p>
        </p:txBody>
      </p:sp>
      <p:sp>
        <p:nvSpPr>
          <p:cNvPr id="4009" name="Shape 4009"/>
          <p:cNvSpPr>
            <a:spLocks noGrp="1"/>
          </p:cNvSpPr>
          <p:nvPr>
            <p:ph type="body" idx="26"/>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pic>
        <p:nvPicPr>
          <p:cNvPr id="4" name="Imag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12019" y="940986"/>
            <a:ext cx="1468614" cy="1700500"/>
          </a:xfrm>
          <a:prstGeom prst="rect">
            <a:avLst/>
          </a:prstGeom>
        </p:spPr>
      </p:pic>
      <p:sp>
        <p:nvSpPr>
          <p:cNvPr id="13" name="Rectangle 12"/>
          <p:cNvSpPr/>
          <p:nvPr/>
        </p:nvSpPr>
        <p:spPr>
          <a:xfrm>
            <a:off x="17177135" y="2999889"/>
            <a:ext cx="1320801" cy="406401"/>
          </a:xfrm>
          <a:prstGeom prst="rect">
            <a:avLst/>
          </a:prstGeom>
          <a:solidFill>
            <a:srgbClr val="4385F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5" name="Shape 4015"/>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016" name="Shape 4016"/>
          <p:cNvSpPr>
            <a:spLocks noGrp="1"/>
          </p:cNvSpPr>
          <p:nvPr>
            <p:ph type="body" sz="quarter" idx="13"/>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4017" name="Shape 401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78</a:t>
            </a:fld>
            <a:endParaRPr/>
          </a:p>
        </p:txBody>
      </p:sp>
      <p:sp>
        <p:nvSpPr>
          <p:cNvPr id="4026" name="Shape 4026"/>
          <p:cNvSpPr>
            <a:spLocks noGrp="1"/>
          </p:cNvSpPr>
          <p:nvPr>
            <p:ph type="body" sz="quarter" idx="22"/>
          </p:nvPr>
        </p:nvSpPr>
        <p:spPr>
          <a:prstGeom prst="rect">
            <a:avLst/>
          </a:prstGeom>
        </p:spPr>
        <p:txBody>
          <a:bodyPr/>
          <a:lstStyle/>
          <a:p>
            <a:r>
              <a:t>A GOAL WITHOUT PLAN IT’S JUST A WISH</a:t>
            </a:r>
          </a:p>
        </p:txBody>
      </p:sp>
      <p:sp>
        <p:nvSpPr>
          <p:cNvPr id="4027" name="Shape 4027"/>
          <p:cNvSpPr>
            <a:spLocks noGrp="1"/>
          </p:cNvSpPr>
          <p:nvPr>
            <p:ph type="body" sz="quarter" idx="23"/>
          </p:nvPr>
        </p:nvSpPr>
        <p:spPr>
          <a:prstGeom prst="rect">
            <a:avLst/>
          </a:prstGeom>
        </p:spPr>
        <p:txBody>
          <a:bodyPr/>
          <a:lstStyle/>
          <a:p>
            <a:r>
              <a:rPr dirty="0"/>
              <a:t>John Doe - Designer  of AgenceMe</a:t>
            </a:r>
          </a:p>
        </p:txBody>
      </p:sp>
      <p:sp>
        <p:nvSpPr>
          <p:cNvPr id="2" name="Espace réservé du texte 1"/>
          <p:cNvSpPr>
            <a:spLocks noGrp="1"/>
          </p:cNvSpPr>
          <p:nvPr>
            <p:ph type="body" sz="quarter" idx="24"/>
          </p:nvPr>
        </p:nvSpPr>
        <p:spPr>
          <a:xfrm>
            <a:off x="11142312" y="414842"/>
            <a:ext cx="2250959" cy="2752440"/>
          </a:xfrm>
        </p:spPr>
        <p:txBody>
          <a:bodyPr/>
          <a:lstStyle/>
          <a:p>
            <a:endParaRPr lang="fr-FR" dirty="0"/>
          </a:p>
        </p:txBody>
      </p:sp>
      <p:pic>
        <p:nvPicPr>
          <p:cNvPr id="12" name="Imag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779524" y="1377492"/>
            <a:ext cx="709778" cy="8256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5" name="Shape 4035"/>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036" name="Shape 403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79</a:t>
            </a:fld>
            <a:endParaRPr/>
          </a:p>
        </p:txBody>
      </p:sp>
      <p:sp>
        <p:nvSpPr>
          <p:cNvPr id="4037" name="Shape 4037"/>
          <p:cNvSpPr>
            <a:spLocks noGrp="1"/>
          </p:cNvSpPr>
          <p:nvPr>
            <p:ph type="body"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038" name="Shape 4038"/>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5"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1"/>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2"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4"/>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8"/>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p:spPr>
        <p:txBody>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39" name="Shape 4039"/>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5"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2"/>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2"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4"/>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8"/>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p:spPr>
        <p:txBody>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40" name="Shape 4040"/>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5"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1"/>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2"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3"/>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9"/>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p:spPr>
        <p:txBody>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41" name="Shape 4041"/>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5"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1"/>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2"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3"/>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9"/>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p:spPr>
        <p:txBody>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sp>
        <p:nvSpPr>
          <p:cNvPr id="4050" name="Shape 4050"/>
          <p:cNvSpPr>
            <a:spLocks noGrp="1"/>
          </p:cNvSpPr>
          <p:nvPr>
            <p:ph type="body" idx="26"/>
          </p:nvPr>
        </p:nvSpPr>
        <p:spPr>
          <a:prstGeom prst="rect">
            <a:avLst/>
          </a:prstGeom>
        </p:spPr>
        <p:txBody>
          <a:bodyPr/>
          <a:lstStyle/>
          <a:p>
            <a:r>
              <a:t>A GOAL</a:t>
            </a:r>
          </a:p>
        </p:txBody>
      </p:sp>
      <p:sp>
        <p:nvSpPr>
          <p:cNvPr id="4051" name="Shape 4051"/>
          <p:cNvSpPr>
            <a:spLocks noGrp="1"/>
          </p:cNvSpPr>
          <p:nvPr>
            <p:ph type="body" idx="27"/>
          </p:nvPr>
        </p:nvSpPr>
        <p:spPr>
          <a:prstGeom prst="rect">
            <a:avLst/>
          </a:prstGeom>
        </p:spPr>
        <p:txBody>
          <a:bodyPr/>
          <a:lstStyle/>
          <a:p>
            <a:r>
              <a:t>WITHOUT A PLAN</a:t>
            </a:r>
          </a:p>
        </p:txBody>
      </p:sp>
      <p:sp>
        <p:nvSpPr>
          <p:cNvPr id="4052" name="Shape 4052"/>
          <p:cNvSpPr>
            <a:spLocks noGrp="1"/>
          </p:cNvSpPr>
          <p:nvPr>
            <p:ph type="body" idx="28"/>
          </p:nvPr>
        </p:nvSpPr>
        <p:spPr>
          <a:prstGeom prst="rect">
            <a:avLst/>
          </a:prstGeom>
        </p:spPr>
        <p:txBody>
          <a:bodyPr/>
          <a:lstStyle/>
          <a:p>
            <a:r>
              <a:t>IT’S JUST</a:t>
            </a:r>
          </a:p>
        </p:txBody>
      </p:sp>
      <p:sp>
        <p:nvSpPr>
          <p:cNvPr id="4053" name="Shape 4053"/>
          <p:cNvSpPr>
            <a:spLocks noGrp="1"/>
          </p:cNvSpPr>
          <p:nvPr>
            <p:ph type="body" idx="29"/>
          </p:nvPr>
        </p:nvSpPr>
        <p:spPr>
          <a:prstGeom prst="rect">
            <a:avLst/>
          </a:prstGeom>
        </p:spPr>
        <p:txBody>
          <a:bodyPr/>
          <a:lstStyle/>
          <a:p>
            <a:r>
              <a:t>A WISH</a:t>
            </a:r>
          </a:p>
        </p:txBody>
      </p:sp>
      <p:pic>
        <p:nvPicPr>
          <p:cNvPr id="17" name="Image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 name="Ellipse 15"/>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19" name="Shape 2519"/>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20" name="Shape 2520"/>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21" name="Shape 2521"/>
          <p:cNvSpPr/>
          <p:nvPr/>
        </p:nvSpPr>
        <p:spPr>
          <a:xfrm>
            <a:off x="2667000" y="60706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22" name="Shape 2522"/>
          <p:cNvSpPr/>
          <p:nvPr/>
        </p:nvSpPr>
        <p:spPr>
          <a:xfrm>
            <a:off x="4445000" y="9512300"/>
            <a:ext cx="127000" cy="1270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23" name="Shape 2523"/>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24" name="Shape 2524"/>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25" name="Shape 2525"/>
          <p:cNvSpPr/>
          <p:nvPr/>
        </p:nvSpPr>
        <p:spPr>
          <a:xfrm>
            <a:off x="15189200" y="100584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26" name="Shape 2526"/>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27" name="Shape 2527"/>
          <p:cNvSpPr/>
          <p:nvPr/>
        </p:nvSpPr>
        <p:spPr>
          <a:xfrm>
            <a:off x="5973363" y="3435349"/>
            <a:ext cx="12331889" cy="397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26000">
                <a:solidFill>
                  <a:srgbClr val="FFFFFF"/>
                </a:solidFill>
                <a:latin typeface="+mj-lt"/>
                <a:ea typeface="+mj-ea"/>
                <a:cs typeface="+mj-cs"/>
                <a:sym typeface="Work Sans"/>
              </a:defRPr>
            </a:lvl1pPr>
          </a:lstStyle>
          <a:p>
            <a:r>
              <a:t>CIMA</a:t>
            </a:r>
          </a:p>
        </p:txBody>
      </p:sp>
      <p:sp>
        <p:nvSpPr>
          <p:cNvPr id="2528" name="Shape 2528"/>
          <p:cNvSpPr/>
          <p:nvPr/>
        </p:nvSpPr>
        <p:spPr>
          <a:xfrm>
            <a:off x="17520687" y="5346700"/>
            <a:ext cx="1320801" cy="406400"/>
          </a:xfrm>
          <a:prstGeom prst="rect">
            <a:avLst/>
          </a:prstGeom>
          <a:solidFill>
            <a:srgbClr val="FFFFFF"/>
          </a:solidFill>
          <a:ln w="12700">
            <a:miter lim="400000"/>
          </a:ln>
        </p:spPr>
        <p:txBody>
          <a:bodyPr lIns="50800" tIns="50800" rIns="50800" bIns="50800" anchor="ctr"/>
          <a:lstStyle/>
          <a:p>
            <a:pPr>
              <a:defRPr sz="3200">
                <a:solidFill>
                  <a:srgbClr val="FFFFFF"/>
                </a:solidFill>
              </a:defRPr>
            </a:pPr>
            <a:endParaRPr/>
          </a:p>
        </p:txBody>
      </p:sp>
      <p:sp>
        <p:nvSpPr>
          <p:cNvPr id="2529" name="Shape 2529"/>
          <p:cNvSpPr/>
          <p:nvPr/>
        </p:nvSpPr>
        <p:spPr>
          <a:xfrm>
            <a:off x="11614270" y="8722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30" name="Shape 2530"/>
          <p:cNvSpPr/>
          <p:nvPr/>
        </p:nvSpPr>
        <p:spPr>
          <a:xfrm>
            <a:off x="-3796580" y="6304923"/>
            <a:ext cx="31977159" cy="397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26000">
                <a:solidFill>
                  <a:srgbClr val="FFFFFF"/>
                </a:solidFill>
                <a:latin typeface="+mj-lt"/>
                <a:ea typeface="+mj-ea"/>
                <a:cs typeface="+mj-cs"/>
                <a:sym typeface="Work Sans"/>
              </a:defRPr>
            </a:lvl1pPr>
          </a:lstStyle>
          <a:p>
            <a:r>
              <a:t>PRESENTATION</a:t>
            </a:r>
          </a:p>
        </p:txBody>
      </p:sp>
      <p:sp>
        <p:nvSpPr>
          <p:cNvPr id="2531" name="Shape 2531"/>
          <p:cNvSpPr>
            <a:spLocks noGrp="1"/>
          </p:cNvSpPr>
          <p:nvPr>
            <p:ph type="sldNum" sz="quarter" idx="2"/>
          </p:nvPr>
        </p:nvSpPr>
        <p:spPr>
          <a:xfrm>
            <a:off x="12071146" y="13062649"/>
            <a:ext cx="241708"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0" name="Shape 4060"/>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061" name="Shape 40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80</a:t>
            </a:fld>
            <a:endParaRPr/>
          </a:p>
        </p:txBody>
      </p:sp>
      <p:sp>
        <p:nvSpPr>
          <p:cNvPr id="4062" name="Shape 4062"/>
          <p:cNvSpPr>
            <a:spLocks noGrp="1"/>
          </p:cNvSpPr>
          <p:nvPr>
            <p:ph type="body"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068" name="Shape 4068"/>
          <p:cNvSpPr>
            <a:spLocks noGrp="1"/>
          </p:cNvSpPr>
          <p:nvPr>
            <p:ph type="body" idx="4294967295"/>
          </p:nvPr>
        </p:nvSpPr>
        <p:spPr>
          <a:xfrm>
            <a:off x="7505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p:spPr>
        <p:txBody>
          <a:bodyPr>
            <a:normAutofit fontScale="40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71" name="Shape 4071"/>
          <p:cNvSpPr>
            <a:spLocks noGrp="1"/>
          </p:cNvSpPr>
          <p:nvPr>
            <p:ph type="body" idx="22"/>
          </p:nvPr>
        </p:nvSpPr>
        <p:spPr>
          <a:prstGeom prst="rect">
            <a:avLst/>
          </a:prstGeom>
        </p:spPr>
        <p:txBody>
          <a:bodyPr/>
          <a:lstStyle/>
          <a:p>
            <a:pPr marL="0" indent="0" algn="ctr">
              <a:spcBef>
                <a:spcPts val="0"/>
              </a:spcBef>
              <a:buSzTx/>
              <a:buNone/>
              <a:defRPr sz="3200">
                <a:solidFill>
                  <a:srgbClr val="4385F6"/>
                </a:solidFill>
                <a:latin typeface="+mn-lt"/>
                <a:ea typeface="+mn-ea"/>
                <a:cs typeface="+mn-cs"/>
                <a:sym typeface="Helvetica Light"/>
              </a:defRPr>
            </a:pPr>
            <a:endParaRPr/>
          </a:p>
        </p:txBody>
      </p:sp>
      <p:sp>
        <p:nvSpPr>
          <p:cNvPr id="4072" name="Shape 4072"/>
          <p:cNvSpPr>
            <a:spLocks noGrp="1"/>
          </p:cNvSpPr>
          <p:nvPr>
            <p:ph type="body" idx="23"/>
          </p:nvPr>
        </p:nvSpPr>
        <p:spPr>
          <a:prstGeom prst="rect">
            <a:avLst/>
          </a:prstGeom>
        </p:spPr>
        <p:txBody>
          <a:bodyPr/>
          <a:lstStyle/>
          <a:p>
            <a:r>
              <a:t>RETHINKING</a:t>
            </a:r>
          </a:p>
        </p:txBody>
      </p:sp>
      <p:sp>
        <p:nvSpPr>
          <p:cNvPr id="4074" name="Shape 4074"/>
          <p:cNvSpPr>
            <a:spLocks noGrp="1"/>
          </p:cNvSpPr>
          <p:nvPr>
            <p:ph type="body" idx="25"/>
          </p:nvPr>
        </p:nvSpPr>
        <p:spPr>
          <a:prstGeom prst="rect">
            <a:avLst/>
          </a:prstGeom>
        </p:spPr>
        <p:txBody>
          <a:bodyPr/>
          <a:lstStyle/>
          <a:p>
            <a:r>
              <a:t>Duis aute irure dolor in reprehenderit in voluptate velit esse cillum dolore eu fugiat nulla pariatur. </a:t>
            </a:r>
          </a:p>
        </p:txBody>
      </p:sp>
      <p:pic>
        <p:nvPicPr>
          <p:cNvPr id="13" name="Image 1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0" name="Shape 4080"/>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081" name="Shape 408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81</a:t>
            </a:fld>
            <a:endParaRPr/>
          </a:p>
        </p:txBody>
      </p:sp>
      <p:sp>
        <p:nvSpPr>
          <p:cNvPr id="4082" name="Shape 4082"/>
          <p:cNvSpPr>
            <a:spLocks noGrp="1"/>
          </p:cNvSpPr>
          <p:nvPr>
            <p:ph type="body" idx="13"/>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4083" name="Shape 4083"/>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62" h="21585" extrusionOk="0">
                <a:moveTo>
                  <a:pt x="2572" y="5499"/>
                </a:moveTo>
                <a:cubicBezTo>
                  <a:pt x="2572" y="5499"/>
                  <a:pt x="2572" y="5499"/>
                  <a:pt x="2572" y="5500"/>
                </a:cubicBezTo>
                <a:cubicBezTo>
                  <a:pt x="2571" y="5500"/>
                  <a:pt x="2571" y="5500"/>
                  <a:pt x="2571" y="5500"/>
                </a:cubicBezTo>
                <a:cubicBezTo>
                  <a:pt x="2566" y="5496"/>
                  <a:pt x="2561" y="5493"/>
                  <a:pt x="2556" y="5490"/>
                </a:cubicBezTo>
                <a:cubicBezTo>
                  <a:pt x="2562" y="5493"/>
                  <a:pt x="2567" y="5496"/>
                  <a:pt x="2572" y="5499"/>
                </a:cubicBezTo>
                <a:moveTo>
                  <a:pt x="18992" y="14485"/>
                </a:moveTo>
                <a:cubicBezTo>
                  <a:pt x="18996" y="14464"/>
                  <a:pt x="19021" y="14444"/>
                  <a:pt x="19014" y="14425"/>
                </a:cubicBezTo>
                <a:cubicBezTo>
                  <a:pt x="18982" y="14337"/>
                  <a:pt x="19044" y="14267"/>
                  <a:pt x="19232" y="14217"/>
                </a:cubicBezTo>
                <a:cubicBezTo>
                  <a:pt x="19257" y="14247"/>
                  <a:pt x="19232" y="14282"/>
                  <a:pt x="19237" y="14316"/>
                </a:cubicBezTo>
                <a:cubicBezTo>
                  <a:pt x="19210" y="14365"/>
                  <a:pt x="19183" y="14414"/>
                  <a:pt x="19156" y="14463"/>
                </a:cubicBezTo>
                <a:cubicBezTo>
                  <a:pt x="19128" y="14488"/>
                  <a:pt x="19102" y="14514"/>
                  <a:pt x="19071" y="14539"/>
                </a:cubicBezTo>
                <a:cubicBezTo>
                  <a:pt x="19065" y="14545"/>
                  <a:pt x="19041" y="14550"/>
                  <a:pt x="19028" y="14549"/>
                </a:cubicBezTo>
                <a:cubicBezTo>
                  <a:pt x="19014" y="14548"/>
                  <a:pt x="18996" y="14539"/>
                  <a:pt x="18994" y="14533"/>
                </a:cubicBezTo>
                <a:cubicBezTo>
                  <a:pt x="18988" y="14517"/>
                  <a:pt x="18987" y="14501"/>
                  <a:pt x="18992" y="14485"/>
                </a:cubicBezTo>
                <a:moveTo>
                  <a:pt x="2389" y="4163"/>
                </a:moveTo>
                <a:lnTo>
                  <a:pt x="2380" y="4156"/>
                </a:lnTo>
                <a:lnTo>
                  <a:pt x="2397" y="4155"/>
                </a:lnTo>
                <a:close/>
                <a:moveTo>
                  <a:pt x="1817" y="6445"/>
                </a:moveTo>
                <a:cubicBezTo>
                  <a:pt x="1823" y="6421"/>
                  <a:pt x="1827" y="6396"/>
                  <a:pt x="1871" y="6378"/>
                </a:cubicBezTo>
                <a:cubicBezTo>
                  <a:pt x="1883" y="6373"/>
                  <a:pt x="1904" y="6368"/>
                  <a:pt x="1919" y="6369"/>
                </a:cubicBezTo>
                <a:cubicBezTo>
                  <a:pt x="1934" y="6370"/>
                  <a:pt x="1957" y="6377"/>
                  <a:pt x="1960" y="6382"/>
                </a:cubicBezTo>
                <a:cubicBezTo>
                  <a:pt x="1972" y="6402"/>
                  <a:pt x="1977" y="6422"/>
                  <a:pt x="1980" y="6430"/>
                </a:cubicBezTo>
                <a:cubicBezTo>
                  <a:pt x="1978" y="6446"/>
                  <a:pt x="1978" y="6450"/>
                  <a:pt x="1977" y="6454"/>
                </a:cubicBezTo>
                <a:cubicBezTo>
                  <a:pt x="1968" y="6478"/>
                  <a:pt x="1963" y="6504"/>
                  <a:pt x="1894" y="6511"/>
                </a:cubicBezTo>
                <a:cubicBezTo>
                  <a:pt x="1843" y="6516"/>
                  <a:pt x="1808" y="6486"/>
                  <a:pt x="1817" y="6445"/>
                </a:cubicBezTo>
                <a:moveTo>
                  <a:pt x="5331" y="1750"/>
                </a:moveTo>
                <a:cubicBezTo>
                  <a:pt x="5333" y="1733"/>
                  <a:pt x="5334" y="1717"/>
                  <a:pt x="5335" y="1700"/>
                </a:cubicBezTo>
                <a:cubicBezTo>
                  <a:pt x="5359" y="1717"/>
                  <a:pt x="5358" y="1733"/>
                  <a:pt x="5331" y="1750"/>
                </a:cubicBezTo>
                <a:moveTo>
                  <a:pt x="5566" y="1449"/>
                </a:moveTo>
                <a:lnTo>
                  <a:pt x="5562" y="1441"/>
                </a:lnTo>
                <a:lnTo>
                  <a:pt x="5577" y="1444"/>
                </a:lnTo>
                <a:close/>
                <a:moveTo>
                  <a:pt x="4090" y="2265"/>
                </a:moveTo>
                <a:cubicBezTo>
                  <a:pt x="4007" y="2191"/>
                  <a:pt x="4009" y="2139"/>
                  <a:pt x="4033" y="2087"/>
                </a:cubicBezTo>
                <a:cubicBezTo>
                  <a:pt x="4050" y="2048"/>
                  <a:pt x="4053" y="2004"/>
                  <a:pt x="4138" y="1979"/>
                </a:cubicBezTo>
                <a:cubicBezTo>
                  <a:pt x="4184" y="1965"/>
                  <a:pt x="4209" y="2019"/>
                  <a:pt x="4185" y="2099"/>
                </a:cubicBezTo>
                <a:cubicBezTo>
                  <a:pt x="4179" y="2119"/>
                  <a:pt x="4171" y="2139"/>
                  <a:pt x="4160" y="2158"/>
                </a:cubicBezTo>
                <a:cubicBezTo>
                  <a:pt x="4144" y="2186"/>
                  <a:pt x="4125" y="2212"/>
                  <a:pt x="4090" y="2265"/>
                </a:cubicBezTo>
                <a:moveTo>
                  <a:pt x="18671" y="5061"/>
                </a:moveTo>
                <a:cubicBezTo>
                  <a:pt x="18675" y="5064"/>
                  <a:pt x="18679" y="5067"/>
                  <a:pt x="18682" y="5070"/>
                </a:cubicBezTo>
                <a:cubicBezTo>
                  <a:pt x="18676" y="5072"/>
                  <a:pt x="18671" y="5074"/>
                  <a:pt x="18665" y="5076"/>
                </a:cubicBezTo>
                <a:cubicBezTo>
                  <a:pt x="18662" y="5073"/>
                  <a:pt x="18654" y="5070"/>
                  <a:pt x="18655" y="5068"/>
                </a:cubicBezTo>
                <a:cubicBezTo>
                  <a:pt x="18656" y="5065"/>
                  <a:pt x="18666" y="5063"/>
                  <a:pt x="18671" y="5061"/>
                </a:cubicBezTo>
                <a:moveTo>
                  <a:pt x="1496" y="8270"/>
                </a:moveTo>
                <a:cubicBezTo>
                  <a:pt x="1496" y="8269"/>
                  <a:pt x="1496" y="8268"/>
                  <a:pt x="1496" y="8267"/>
                </a:cubicBezTo>
                <a:cubicBezTo>
                  <a:pt x="1497" y="8268"/>
                  <a:pt x="1498" y="8268"/>
                  <a:pt x="1499" y="8269"/>
                </a:cubicBezTo>
                <a:close/>
                <a:moveTo>
                  <a:pt x="1471" y="8250"/>
                </a:moveTo>
                <a:cubicBezTo>
                  <a:pt x="1467" y="8247"/>
                  <a:pt x="1465" y="8241"/>
                  <a:pt x="1469" y="8240"/>
                </a:cubicBezTo>
                <a:cubicBezTo>
                  <a:pt x="1483" y="8233"/>
                  <a:pt x="1494" y="8236"/>
                  <a:pt x="1496" y="8247"/>
                </a:cubicBezTo>
                <a:cubicBezTo>
                  <a:pt x="1497" y="8254"/>
                  <a:pt x="1496" y="8260"/>
                  <a:pt x="1496" y="8267"/>
                </a:cubicBezTo>
                <a:cubicBezTo>
                  <a:pt x="1487" y="8261"/>
                  <a:pt x="1478" y="8256"/>
                  <a:pt x="1471" y="8250"/>
                </a:cubicBezTo>
                <a:moveTo>
                  <a:pt x="2758" y="2949"/>
                </a:moveTo>
                <a:cubicBezTo>
                  <a:pt x="2763" y="2907"/>
                  <a:pt x="2766" y="2865"/>
                  <a:pt x="2790" y="2825"/>
                </a:cubicBezTo>
                <a:cubicBezTo>
                  <a:pt x="2845" y="2736"/>
                  <a:pt x="2861" y="2645"/>
                  <a:pt x="2870" y="2554"/>
                </a:cubicBezTo>
                <a:cubicBezTo>
                  <a:pt x="2876" y="2495"/>
                  <a:pt x="2893" y="2439"/>
                  <a:pt x="2960" y="2386"/>
                </a:cubicBezTo>
                <a:cubicBezTo>
                  <a:pt x="3031" y="2330"/>
                  <a:pt x="3038" y="2266"/>
                  <a:pt x="3023" y="2204"/>
                </a:cubicBezTo>
                <a:cubicBezTo>
                  <a:pt x="3008" y="2141"/>
                  <a:pt x="3047" y="2091"/>
                  <a:pt x="3162" y="2030"/>
                </a:cubicBezTo>
                <a:cubicBezTo>
                  <a:pt x="3161" y="2066"/>
                  <a:pt x="3166" y="2084"/>
                  <a:pt x="3159" y="2099"/>
                </a:cubicBezTo>
                <a:cubicBezTo>
                  <a:pt x="3069" y="2290"/>
                  <a:pt x="3040" y="2486"/>
                  <a:pt x="2932" y="2675"/>
                </a:cubicBezTo>
                <a:cubicBezTo>
                  <a:pt x="2891" y="2748"/>
                  <a:pt x="2865" y="2822"/>
                  <a:pt x="2872" y="2897"/>
                </a:cubicBezTo>
                <a:cubicBezTo>
                  <a:pt x="2877" y="2960"/>
                  <a:pt x="2856" y="3020"/>
                  <a:pt x="2765" y="3087"/>
                </a:cubicBezTo>
                <a:cubicBezTo>
                  <a:pt x="2730" y="3034"/>
                  <a:pt x="2753" y="2991"/>
                  <a:pt x="2758" y="2949"/>
                </a:cubicBezTo>
                <a:moveTo>
                  <a:pt x="19819" y="3732"/>
                </a:moveTo>
                <a:cubicBezTo>
                  <a:pt x="19856" y="3776"/>
                  <a:pt x="19841" y="3815"/>
                  <a:pt x="19729" y="3835"/>
                </a:cubicBezTo>
                <a:cubicBezTo>
                  <a:pt x="19683" y="3744"/>
                  <a:pt x="19641" y="3654"/>
                  <a:pt x="19642" y="3559"/>
                </a:cubicBezTo>
                <a:cubicBezTo>
                  <a:pt x="19642" y="3499"/>
                  <a:pt x="19591" y="3440"/>
                  <a:pt x="19563" y="3380"/>
                </a:cubicBezTo>
                <a:cubicBezTo>
                  <a:pt x="19587" y="3364"/>
                  <a:pt x="19620" y="3355"/>
                  <a:pt x="19653" y="3372"/>
                </a:cubicBezTo>
                <a:cubicBezTo>
                  <a:pt x="19717" y="3405"/>
                  <a:pt x="19734" y="3449"/>
                  <a:pt x="19728" y="3489"/>
                </a:cubicBezTo>
                <a:cubicBezTo>
                  <a:pt x="19715" y="3574"/>
                  <a:pt x="19752" y="3654"/>
                  <a:pt x="19819" y="3732"/>
                </a:cubicBezTo>
                <a:moveTo>
                  <a:pt x="13739" y="999"/>
                </a:moveTo>
                <a:cubicBezTo>
                  <a:pt x="13732" y="992"/>
                  <a:pt x="13738" y="983"/>
                  <a:pt x="13741" y="975"/>
                </a:cubicBezTo>
                <a:cubicBezTo>
                  <a:pt x="13742" y="973"/>
                  <a:pt x="13754" y="972"/>
                  <a:pt x="13761" y="971"/>
                </a:cubicBezTo>
                <a:cubicBezTo>
                  <a:pt x="13764" y="979"/>
                  <a:pt x="13772" y="987"/>
                  <a:pt x="13769" y="994"/>
                </a:cubicBezTo>
                <a:cubicBezTo>
                  <a:pt x="13766" y="1006"/>
                  <a:pt x="13748" y="1009"/>
                  <a:pt x="13739" y="999"/>
                </a:cubicBezTo>
                <a:moveTo>
                  <a:pt x="2204" y="10986"/>
                </a:moveTo>
                <a:cubicBezTo>
                  <a:pt x="2205" y="10969"/>
                  <a:pt x="2206" y="10952"/>
                  <a:pt x="2207" y="10935"/>
                </a:cubicBezTo>
                <a:cubicBezTo>
                  <a:pt x="2234" y="10953"/>
                  <a:pt x="2234" y="10970"/>
                  <a:pt x="2204" y="10986"/>
                </a:cubicBezTo>
                <a:moveTo>
                  <a:pt x="19232" y="12259"/>
                </a:moveTo>
                <a:cubicBezTo>
                  <a:pt x="19254" y="12265"/>
                  <a:pt x="19251" y="12293"/>
                  <a:pt x="19226" y="12300"/>
                </a:cubicBezTo>
                <a:cubicBezTo>
                  <a:pt x="19220" y="12302"/>
                  <a:pt x="19210" y="12301"/>
                  <a:pt x="19202" y="12302"/>
                </a:cubicBezTo>
                <a:cubicBezTo>
                  <a:pt x="19187" y="12296"/>
                  <a:pt x="19191" y="12263"/>
                  <a:pt x="19210" y="12258"/>
                </a:cubicBezTo>
                <a:cubicBezTo>
                  <a:pt x="19215" y="12257"/>
                  <a:pt x="19226" y="12257"/>
                  <a:pt x="19232" y="12259"/>
                </a:cubicBezTo>
                <a:moveTo>
                  <a:pt x="20435" y="11083"/>
                </a:moveTo>
                <a:cubicBezTo>
                  <a:pt x="20410" y="11210"/>
                  <a:pt x="20415" y="11340"/>
                  <a:pt x="20334" y="11465"/>
                </a:cubicBezTo>
                <a:cubicBezTo>
                  <a:pt x="20311" y="11501"/>
                  <a:pt x="20309" y="11539"/>
                  <a:pt x="20305" y="11576"/>
                </a:cubicBezTo>
                <a:cubicBezTo>
                  <a:pt x="20297" y="11645"/>
                  <a:pt x="20254" y="11706"/>
                  <a:pt x="20143" y="11757"/>
                </a:cubicBezTo>
                <a:cubicBezTo>
                  <a:pt x="20082" y="11752"/>
                  <a:pt x="20104" y="11732"/>
                  <a:pt x="20109" y="11719"/>
                </a:cubicBezTo>
                <a:cubicBezTo>
                  <a:pt x="20179" y="11514"/>
                  <a:pt x="20251" y="11309"/>
                  <a:pt x="20325" y="11105"/>
                </a:cubicBezTo>
                <a:cubicBezTo>
                  <a:pt x="20336" y="11073"/>
                  <a:pt x="20340" y="11040"/>
                  <a:pt x="20389" y="11012"/>
                </a:cubicBezTo>
                <a:cubicBezTo>
                  <a:pt x="20462" y="11033"/>
                  <a:pt x="20439" y="11060"/>
                  <a:pt x="20435" y="11083"/>
                </a:cubicBezTo>
                <a:moveTo>
                  <a:pt x="20358" y="8850"/>
                </a:moveTo>
                <a:cubicBezTo>
                  <a:pt x="20362" y="8843"/>
                  <a:pt x="20378" y="8835"/>
                  <a:pt x="20393" y="8832"/>
                </a:cubicBezTo>
                <a:cubicBezTo>
                  <a:pt x="20422" y="8826"/>
                  <a:pt x="20450" y="8846"/>
                  <a:pt x="20443" y="8867"/>
                </a:cubicBezTo>
                <a:cubicBezTo>
                  <a:pt x="20436" y="8880"/>
                  <a:pt x="20423" y="8894"/>
                  <a:pt x="20392" y="8891"/>
                </a:cubicBezTo>
                <a:cubicBezTo>
                  <a:pt x="20345" y="8885"/>
                  <a:pt x="20348" y="8866"/>
                  <a:pt x="20358" y="8850"/>
                </a:cubicBezTo>
                <a:moveTo>
                  <a:pt x="19777" y="11279"/>
                </a:moveTo>
                <a:cubicBezTo>
                  <a:pt x="19788" y="11272"/>
                  <a:pt x="19797" y="11266"/>
                  <a:pt x="19804" y="11259"/>
                </a:cubicBezTo>
                <a:cubicBezTo>
                  <a:pt x="19799" y="11266"/>
                  <a:pt x="19790" y="11273"/>
                  <a:pt x="19777" y="11279"/>
                </a:cubicBezTo>
                <a:moveTo>
                  <a:pt x="19881" y="11108"/>
                </a:moveTo>
                <a:cubicBezTo>
                  <a:pt x="19881" y="11100"/>
                  <a:pt x="19853" y="11092"/>
                  <a:pt x="19854" y="11085"/>
                </a:cubicBezTo>
                <a:cubicBezTo>
                  <a:pt x="19862" y="11034"/>
                  <a:pt x="19869" y="10983"/>
                  <a:pt x="19876" y="10933"/>
                </a:cubicBezTo>
                <a:cubicBezTo>
                  <a:pt x="19885" y="10864"/>
                  <a:pt x="19920" y="10795"/>
                  <a:pt x="19925" y="10726"/>
                </a:cubicBezTo>
                <a:cubicBezTo>
                  <a:pt x="19926" y="10721"/>
                  <a:pt x="19921" y="10715"/>
                  <a:pt x="19904" y="10706"/>
                </a:cubicBezTo>
                <a:cubicBezTo>
                  <a:pt x="19878" y="10724"/>
                  <a:pt x="19861" y="10741"/>
                  <a:pt x="19837" y="10758"/>
                </a:cubicBezTo>
                <a:cubicBezTo>
                  <a:pt x="19814" y="10932"/>
                  <a:pt x="19795" y="11106"/>
                  <a:pt x="19773" y="11279"/>
                </a:cubicBezTo>
                <a:cubicBezTo>
                  <a:pt x="19756" y="11353"/>
                  <a:pt x="19734" y="11427"/>
                  <a:pt x="19728" y="11501"/>
                </a:cubicBezTo>
                <a:cubicBezTo>
                  <a:pt x="19723" y="11555"/>
                  <a:pt x="19721" y="11609"/>
                  <a:pt x="19686" y="11661"/>
                </a:cubicBezTo>
                <a:cubicBezTo>
                  <a:pt x="19637" y="11733"/>
                  <a:pt x="19635" y="11808"/>
                  <a:pt x="19634" y="11883"/>
                </a:cubicBezTo>
                <a:cubicBezTo>
                  <a:pt x="19634" y="11912"/>
                  <a:pt x="19683" y="11923"/>
                  <a:pt x="19753" y="11915"/>
                </a:cubicBezTo>
                <a:cubicBezTo>
                  <a:pt x="19816" y="11907"/>
                  <a:pt x="19848" y="11890"/>
                  <a:pt x="19861" y="11863"/>
                </a:cubicBezTo>
                <a:cubicBezTo>
                  <a:pt x="19899" y="11786"/>
                  <a:pt x="19948" y="11711"/>
                  <a:pt x="19955" y="11631"/>
                </a:cubicBezTo>
                <a:cubicBezTo>
                  <a:pt x="19965" y="11528"/>
                  <a:pt x="19974" y="11423"/>
                  <a:pt x="20010" y="11321"/>
                </a:cubicBezTo>
                <a:cubicBezTo>
                  <a:pt x="20074" y="11145"/>
                  <a:pt x="20088" y="10968"/>
                  <a:pt x="20129" y="10791"/>
                </a:cubicBezTo>
                <a:cubicBezTo>
                  <a:pt x="20117" y="10784"/>
                  <a:pt x="20106" y="10778"/>
                  <a:pt x="20094" y="10772"/>
                </a:cubicBezTo>
                <a:cubicBezTo>
                  <a:pt x="20074" y="10762"/>
                  <a:pt x="20042" y="10754"/>
                  <a:pt x="20031" y="10770"/>
                </a:cubicBezTo>
                <a:cubicBezTo>
                  <a:pt x="20014" y="10793"/>
                  <a:pt x="20011" y="10818"/>
                  <a:pt x="20007" y="10842"/>
                </a:cubicBezTo>
                <a:cubicBezTo>
                  <a:pt x="19990" y="10961"/>
                  <a:pt x="19976" y="11080"/>
                  <a:pt x="19956" y="11199"/>
                </a:cubicBezTo>
                <a:cubicBezTo>
                  <a:pt x="19952" y="11226"/>
                  <a:pt x="19956" y="11255"/>
                  <a:pt x="19882" y="11287"/>
                </a:cubicBezTo>
                <a:cubicBezTo>
                  <a:pt x="19887" y="11221"/>
                  <a:pt x="19876" y="11164"/>
                  <a:pt x="19881" y="11108"/>
                </a:cubicBezTo>
                <a:moveTo>
                  <a:pt x="19792" y="5213"/>
                </a:moveTo>
                <a:cubicBezTo>
                  <a:pt x="19783" y="5212"/>
                  <a:pt x="19775" y="5210"/>
                  <a:pt x="19766" y="5209"/>
                </a:cubicBezTo>
                <a:lnTo>
                  <a:pt x="19767" y="5209"/>
                </a:lnTo>
                <a:cubicBezTo>
                  <a:pt x="19775" y="5211"/>
                  <a:pt x="19783" y="5212"/>
                  <a:pt x="19792" y="5213"/>
                </a:cubicBezTo>
                <a:moveTo>
                  <a:pt x="4891" y="1446"/>
                </a:moveTo>
                <a:cubicBezTo>
                  <a:pt x="4876" y="1443"/>
                  <a:pt x="4884" y="1440"/>
                  <a:pt x="4913" y="1439"/>
                </a:cubicBezTo>
                <a:lnTo>
                  <a:pt x="4913" y="1439"/>
                </a:lnTo>
                <a:cubicBezTo>
                  <a:pt x="4905" y="1441"/>
                  <a:pt x="4896" y="1447"/>
                  <a:pt x="4891" y="1446"/>
                </a:cubicBezTo>
                <a:moveTo>
                  <a:pt x="2797" y="21046"/>
                </a:moveTo>
                <a:cubicBezTo>
                  <a:pt x="2797" y="21046"/>
                  <a:pt x="2798" y="21045"/>
                  <a:pt x="2798" y="21044"/>
                </a:cubicBezTo>
                <a:cubicBezTo>
                  <a:pt x="2799" y="21044"/>
                  <a:pt x="2800" y="21045"/>
                  <a:pt x="2800" y="21045"/>
                </a:cubicBezTo>
                <a:lnTo>
                  <a:pt x="2800" y="21045"/>
                </a:lnTo>
                <a:cubicBezTo>
                  <a:pt x="2800" y="21047"/>
                  <a:pt x="2800" y="21048"/>
                  <a:pt x="2800" y="21049"/>
                </a:cubicBezTo>
                <a:cubicBezTo>
                  <a:pt x="2799" y="21048"/>
                  <a:pt x="2797" y="21047"/>
                  <a:pt x="2797" y="21046"/>
                </a:cubicBezTo>
                <a:moveTo>
                  <a:pt x="2797" y="21069"/>
                </a:moveTo>
                <a:cubicBezTo>
                  <a:pt x="2798" y="21062"/>
                  <a:pt x="2799" y="21056"/>
                  <a:pt x="2800" y="21049"/>
                </a:cubicBezTo>
                <a:cubicBezTo>
                  <a:pt x="2808" y="21055"/>
                  <a:pt x="2816" y="21061"/>
                  <a:pt x="2823" y="21067"/>
                </a:cubicBezTo>
                <a:cubicBezTo>
                  <a:pt x="2826" y="21070"/>
                  <a:pt x="2828" y="21076"/>
                  <a:pt x="2824" y="21078"/>
                </a:cubicBezTo>
                <a:cubicBezTo>
                  <a:pt x="2808" y="21084"/>
                  <a:pt x="2797" y="21080"/>
                  <a:pt x="2797" y="21069"/>
                </a:cubicBezTo>
                <a:moveTo>
                  <a:pt x="4106" y="1756"/>
                </a:moveTo>
                <a:lnTo>
                  <a:pt x="4088" y="1757"/>
                </a:lnTo>
                <a:lnTo>
                  <a:pt x="4096" y="1749"/>
                </a:lnTo>
                <a:close/>
                <a:moveTo>
                  <a:pt x="623" y="14150"/>
                </a:moveTo>
                <a:cubicBezTo>
                  <a:pt x="621" y="14138"/>
                  <a:pt x="626" y="14126"/>
                  <a:pt x="627" y="14115"/>
                </a:cubicBezTo>
                <a:cubicBezTo>
                  <a:pt x="643" y="14116"/>
                  <a:pt x="659" y="14116"/>
                  <a:pt x="675" y="14117"/>
                </a:cubicBezTo>
                <a:cubicBezTo>
                  <a:pt x="673" y="14129"/>
                  <a:pt x="675" y="14141"/>
                  <a:pt x="669" y="14152"/>
                </a:cubicBezTo>
                <a:cubicBezTo>
                  <a:pt x="666" y="14159"/>
                  <a:pt x="651" y="14164"/>
                  <a:pt x="642" y="14170"/>
                </a:cubicBezTo>
                <a:cubicBezTo>
                  <a:pt x="635" y="14163"/>
                  <a:pt x="624" y="14157"/>
                  <a:pt x="623" y="14150"/>
                </a:cubicBezTo>
                <a:moveTo>
                  <a:pt x="3331" y="1697"/>
                </a:moveTo>
                <a:cubicBezTo>
                  <a:pt x="3334" y="1652"/>
                  <a:pt x="3349" y="1609"/>
                  <a:pt x="3403" y="1570"/>
                </a:cubicBezTo>
                <a:cubicBezTo>
                  <a:pt x="3403" y="1615"/>
                  <a:pt x="3398" y="1659"/>
                  <a:pt x="3331" y="1697"/>
                </a:cubicBezTo>
                <a:moveTo>
                  <a:pt x="783" y="13523"/>
                </a:moveTo>
                <a:cubicBezTo>
                  <a:pt x="795" y="13525"/>
                  <a:pt x="804" y="13535"/>
                  <a:pt x="808" y="13542"/>
                </a:cubicBezTo>
                <a:cubicBezTo>
                  <a:pt x="813" y="13552"/>
                  <a:pt x="800" y="13557"/>
                  <a:pt x="778" y="13556"/>
                </a:cubicBezTo>
                <a:cubicBezTo>
                  <a:pt x="770" y="13550"/>
                  <a:pt x="759" y="13544"/>
                  <a:pt x="755" y="13537"/>
                </a:cubicBezTo>
                <a:cubicBezTo>
                  <a:pt x="749" y="13527"/>
                  <a:pt x="764" y="13520"/>
                  <a:pt x="783" y="13523"/>
                </a:cubicBezTo>
                <a:moveTo>
                  <a:pt x="20400" y="6321"/>
                </a:moveTo>
                <a:cubicBezTo>
                  <a:pt x="20385" y="6306"/>
                  <a:pt x="20371" y="6290"/>
                  <a:pt x="20356" y="6275"/>
                </a:cubicBezTo>
                <a:cubicBezTo>
                  <a:pt x="20363" y="6250"/>
                  <a:pt x="20369" y="6226"/>
                  <a:pt x="20380" y="6188"/>
                </a:cubicBezTo>
                <a:cubicBezTo>
                  <a:pt x="20458" y="6241"/>
                  <a:pt x="20406" y="6282"/>
                  <a:pt x="20400" y="6321"/>
                </a:cubicBezTo>
                <a:moveTo>
                  <a:pt x="11506" y="692"/>
                </a:moveTo>
                <a:cubicBezTo>
                  <a:pt x="11510" y="686"/>
                  <a:pt x="11527" y="677"/>
                  <a:pt x="11539" y="677"/>
                </a:cubicBezTo>
                <a:cubicBezTo>
                  <a:pt x="11572" y="676"/>
                  <a:pt x="11578" y="687"/>
                  <a:pt x="11575" y="699"/>
                </a:cubicBezTo>
                <a:cubicBezTo>
                  <a:pt x="11565" y="704"/>
                  <a:pt x="11554" y="714"/>
                  <a:pt x="11542" y="714"/>
                </a:cubicBezTo>
                <a:cubicBezTo>
                  <a:pt x="11509" y="715"/>
                  <a:pt x="11499" y="704"/>
                  <a:pt x="11506" y="692"/>
                </a:cubicBezTo>
                <a:moveTo>
                  <a:pt x="9699" y="21326"/>
                </a:moveTo>
                <a:cubicBezTo>
                  <a:pt x="9686" y="21340"/>
                  <a:pt x="9673" y="21356"/>
                  <a:pt x="9629" y="21353"/>
                </a:cubicBezTo>
                <a:cubicBezTo>
                  <a:pt x="9622" y="21353"/>
                  <a:pt x="9613" y="21340"/>
                  <a:pt x="9616" y="21334"/>
                </a:cubicBezTo>
                <a:cubicBezTo>
                  <a:pt x="9623" y="21319"/>
                  <a:pt x="9636" y="21303"/>
                  <a:pt x="9682" y="21307"/>
                </a:cubicBezTo>
                <a:cubicBezTo>
                  <a:pt x="9690" y="21307"/>
                  <a:pt x="9694" y="21319"/>
                  <a:pt x="9699" y="21326"/>
                </a:cubicBezTo>
                <a:moveTo>
                  <a:pt x="11478" y="823"/>
                </a:moveTo>
                <a:cubicBezTo>
                  <a:pt x="11475" y="810"/>
                  <a:pt x="11487" y="799"/>
                  <a:pt x="11520" y="797"/>
                </a:cubicBezTo>
                <a:cubicBezTo>
                  <a:pt x="11552" y="798"/>
                  <a:pt x="11571" y="807"/>
                  <a:pt x="11575" y="820"/>
                </a:cubicBezTo>
                <a:cubicBezTo>
                  <a:pt x="11579" y="834"/>
                  <a:pt x="11564" y="845"/>
                  <a:pt x="11532" y="846"/>
                </a:cubicBezTo>
                <a:cubicBezTo>
                  <a:pt x="11499" y="846"/>
                  <a:pt x="11481" y="836"/>
                  <a:pt x="11478" y="823"/>
                </a:cubicBezTo>
                <a:moveTo>
                  <a:pt x="16374" y="445"/>
                </a:moveTo>
                <a:cubicBezTo>
                  <a:pt x="16373" y="429"/>
                  <a:pt x="16373" y="413"/>
                  <a:pt x="16371" y="397"/>
                </a:cubicBezTo>
                <a:cubicBezTo>
                  <a:pt x="16431" y="390"/>
                  <a:pt x="16456" y="411"/>
                  <a:pt x="16489" y="425"/>
                </a:cubicBezTo>
                <a:cubicBezTo>
                  <a:pt x="16503" y="466"/>
                  <a:pt x="16516" y="507"/>
                  <a:pt x="16530" y="548"/>
                </a:cubicBezTo>
                <a:cubicBezTo>
                  <a:pt x="16505" y="553"/>
                  <a:pt x="16480" y="561"/>
                  <a:pt x="16454" y="563"/>
                </a:cubicBezTo>
                <a:cubicBezTo>
                  <a:pt x="16400" y="567"/>
                  <a:pt x="16360" y="556"/>
                  <a:pt x="16360" y="531"/>
                </a:cubicBezTo>
                <a:cubicBezTo>
                  <a:pt x="16360" y="502"/>
                  <a:pt x="16369" y="474"/>
                  <a:pt x="16374" y="445"/>
                </a:cubicBezTo>
                <a:cubicBezTo>
                  <a:pt x="16383" y="454"/>
                  <a:pt x="16392" y="463"/>
                  <a:pt x="16401" y="472"/>
                </a:cubicBezTo>
                <a:cubicBezTo>
                  <a:pt x="16401" y="460"/>
                  <a:pt x="16395" y="451"/>
                  <a:pt x="16374" y="445"/>
                </a:cubicBezTo>
                <a:moveTo>
                  <a:pt x="19086" y="1064"/>
                </a:moveTo>
                <a:cubicBezTo>
                  <a:pt x="19122" y="1097"/>
                  <a:pt x="19131" y="1133"/>
                  <a:pt x="19131" y="1169"/>
                </a:cubicBezTo>
                <a:cubicBezTo>
                  <a:pt x="19063" y="1147"/>
                  <a:pt x="19015" y="1118"/>
                  <a:pt x="19002" y="1081"/>
                </a:cubicBezTo>
                <a:cubicBezTo>
                  <a:pt x="18999" y="1071"/>
                  <a:pt x="19008" y="1055"/>
                  <a:pt x="19025" y="1050"/>
                </a:cubicBezTo>
                <a:cubicBezTo>
                  <a:pt x="19050" y="1043"/>
                  <a:pt x="19074" y="1053"/>
                  <a:pt x="19086" y="1064"/>
                </a:cubicBezTo>
                <a:moveTo>
                  <a:pt x="21182" y="10704"/>
                </a:moveTo>
                <a:cubicBezTo>
                  <a:pt x="21233" y="10722"/>
                  <a:pt x="21214" y="10783"/>
                  <a:pt x="21153" y="10800"/>
                </a:cubicBezTo>
                <a:cubicBezTo>
                  <a:pt x="21135" y="10805"/>
                  <a:pt x="21116" y="10801"/>
                  <a:pt x="21110" y="10791"/>
                </a:cubicBezTo>
                <a:cubicBezTo>
                  <a:pt x="21105" y="10783"/>
                  <a:pt x="21105" y="10775"/>
                  <a:pt x="21101" y="10761"/>
                </a:cubicBezTo>
                <a:cubicBezTo>
                  <a:pt x="21110" y="10748"/>
                  <a:pt x="21120" y="10728"/>
                  <a:pt x="21136" y="10710"/>
                </a:cubicBezTo>
                <a:cubicBezTo>
                  <a:pt x="21140" y="10706"/>
                  <a:pt x="21174" y="10702"/>
                  <a:pt x="21182" y="10704"/>
                </a:cubicBezTo>
                <a:moveTo>
                  <a:pt x="20613" y="7474"/>
                </a:moveTo>
                <a:cubicBezTo>
                  <a:pt x="20595" y="7551"/>
                  <a:pt x="20569" y="7629"/>
                  <a:pt x="20504" y="7702"/>
                </a:cubicBezTo>
                <a:cubicBezTo>
                  <a:pt x="20520" y="7720"/>
                  <a:pt x="20535" y="7737"/>
                  <a:pt x="20550" y="7754"/>
                </a:cubicBezTo>
                <a:cubicBezTo>
                  <a:pt x="20465" y="7760"/>
                  <a:pt x="20388" y="7754"/>
                  <a:pt x="20331" y="7722"/>
                </a:cubicBezTo>
                <a:cubicBezTo>
                  <a:pt x="20343" y="7627"/>
                  <a:pt x="20354" y="7532"/>
                  <a:pt x="20367" y="7436"/>
                </a:cubicBezTo>
                <a:cubicBezTo>
                  <a:pt x="20377" y="7366"/>
                  <a:pt x="20383" y="7295"/>
                  <a:pt x="20361" y="7225"/>
                </a:cubicBezTo>
                <a:cubicBezTo>
                  <a:pt x="20351" y="7192"/>
                  <a:pt x="20354" y="7158"/>
                  <a:pt x="20358" y="7125"/>
                </a:cubicBezTo>
                <a:cubicBezTo>
                  <a:pt x="20375" y="6976"/>
                  <a:pt x="20413" y="6827"/>
                  <a:pt x="20367" y="6677"/>
                </a:cubicBezTo>
                <a:cubicBezTo>
                  <a:pt x="20363" y="6662"/>
                  <a:pt x="20376" y="6645"/>
                  <a:pt x="20382" y="6625"/>
                </a:cubicBezTo>
                <a:cubicBezTo>
                  <a:pt x="20463" y="6678"/>
                  <a:pt x="20466" y="6677"/>
                  <a:pt x="20467" y="6710"/>
                </a:cubicBezTo>
                <a:cubicBezTo>
                  <a:pt x="20469" y="6759"/>
                  <a:pt x="20450" y="6809"/>
                  <a:pt x="20526" y="6854"/>
                </a:cubicBezTo>
                <a:cubicBezTo>
                  <a:pt x="20562" y="6875"/>
                  <a:pt x="20549" y="6903"/>
                  <a:pt x="20515" y="6924"/>
                </a:cubicBezTo>
                <a:cubicBezTo>
                  <a:pt x="20436" y="6974"/>
                  <a:pt x="20449" y="7027"/>
                  <a:pt x="20480" y="7080"/>
                </a:cubicBezTo>
                <a:cubicBezTo>
                  <a:pt x="20517" y="7145"/>
                  <a:pt x="20519" y="7212"/>
                  <a:pt x="20511" y="7278"/>
                </a:cubicBezTo>
                <a:lnTo>
                  <a:pt x="20511" y="7278"/>
                </a:lnTo>
                <a:cubicBezTo>
                  <a:pt x="20641" y="7334"/>
                  <a:pt x="20628" y="7406"/>
                  <a:pt x="20613" y="7474"/>
                </a:cubicBezTo>
                <a:moveTo>
                  <a:pt x="21281" y="10301"/>
                </a:moveTo>
                <a:cubicBezTo>
                  <a:pt x="21274" y="10353"/>
                  <a:pt x="21271" y="10388"/>
                  <a:pt x="21260" y="10445"/>
                </a:cubicBezTo>
                <a:cubicBezTo>
                  <a:pt x="21257" y="10460"/>
                  <a:pt x="21258" y="10464"/>
                  <a:pt x="21204" y="10460"/>
                </a:cubicBezTo>
                <a:cubicBezTo>
                  <a:pt x="21187" y="10458"/>
                  <a:pt x="21164" y="10437"/>
                  <a:pt x="21164" y="10427"/>
                </a:cubicBezTo>
                <a:cubicBezTo>
                  <a:pt x="21166" y="10295"/>
                  <a:pt x="21178" y="10162"/>
                  <a:pt x="21225" y="10032"/>
                </a:cubicBezTo>
                <a:cubicBezTo>
                  <a:pt x="21227" y="10025"/>
                  <a:pt x="21246" y="10018"/>
                  <a:pt x="21260" y="10017"/>
                </a:cubicBezTo>
                <a:cubicBezTo>
                  <a:pt x="21298" y="10013"/>
                  <a:pt x="21309" y="10051"/>
                  <a:pt x="21308" y="10063"/>
                </a:cubicBezTo>
                <a:cubicBezTo>
                  <a:pt x="21300" y="10133"/>
                  <a:pt x="21290" y="10197"/>
                  <a:pt x="21275" y="10301"/>
                </a:cubicBezTo>
                <a:cubicBezTo>
                  <a:pt x="21277" y="10301"/>
                  <a:pt x="21279" y="10301"/>
                  <a:pt x="21281" y="10301"/>
                </a:cubicBezTo>
                <a:moveTo>
                  <a:pt x="18508" y="969"/>
                </a:moveTo>
                <a:cubicBezTo>
                  <a:pt x="18555" y="947"/>
                  <a:pt x="18582" y="922"/>
                  <a:pt x="18581" y="891"/>
                </a:cubicBezTo>
                <a:cubicBezTo>
                  <a:pt x="18580" y="874"/>
                  <a:pt x="18594" y="855"/>
                  <a:pt x="18643" y="861"/>
                </a:cubicBezTo>
                <a:cubicBezTo>
                  <a:pt x="18675" y="864"/>
                  <a:pt x="18759" y="882"/>
                  <a:pt x="18764" y="894"/>
                </a:cubicBezTo>
                <a:cubicBezTo>
                  <a:pt x="18811" y="991"/>
                  <a:pt x="18775" y="1071"/>
                  <a:pt x="19049" y="1173"/>
                </a:cubicBezTo>
                <a:lnTo>
                  <a:pt x="19049" y="1173"/>
                </a:lnTo>
                <a:cubicBezTo>
                  <a:pt x="18912" y="1180"/>
                  <a:pt x="19031" y="1185"/>
                  <a:pt x="19051" y="1193"/>
                </a:cubicBezTo>
                <a:lnTo>
                  <a:pt x="19020" y="1192"/>
                </a:lnTo>
                <a:cubicBezTo>
                  <a:pt x="19057" y="1185"/>
                  <a:pt x="19106" y="1177"/>
                  <a:pt x="19107" y="1170"/>
                </a:cubicBezTo>
                <a:cubicBezTo>
                  <a:pt x="19107" y="1170"/>
                  <a:pt x="19100" y="1186"/>
                  <a:pt x="19100" y="1186"/>
                </a:cubicBezTo>
                <a:lnTo>
                  <a:pt x="19131" y="1186"/>
                </a:lnTo>
                <a:cubicBezTo>
                  <a:pt x="19151" y="1187"/>
                  <a:pt x="19186" y="1168"/>
                  <a:pt x="19207" y="1160"/>
                </a:cubicBezTo>
                <a:cubicBezTo>
                  <a:pt x="19208" y="1152"/>
                  <a:pt x="19222" y="1143"/>
                  <a:pt x="19223" y="1135"/>
                </a:cubicBezTo>
                <a:cubicBezTo>
                  <a:pt x="19223" y="1135"/>
                  <a:pt x="19215" y="1188"/>
                  <a:pt x="19215" y="1188"/>
                </a:cubicBezTo>
                <a:lnTo>
                  <a:pt x="19188" y="1188"/>
                </a:lnTo>
                <a:cubicBezTo>
                  <a:pt x="19188" y="1084"/>
                  <a:pt x="19137" y="1025"/>
                  <a:pt x="19075" y="964"/>
                </a:cubicBezTo>
                <a:cubicBezTo>
                  <a:pt x="19037" y="926"/>
                  <a:pt x="19014" y="863"/>
                  <a:pt x="18985" y="824"/>
                </a:cubicBezTo>
                <a:cubicBezTo>
                  <a:pt x="18976" y="812"/>
                  <a:pt x="18973" y="792"/>
                  <a:pt x="19001" y="786"/>
                </a:cubicBezTo>
                <a:cubicBezTo>
                  <a:pt x="19032" y="779"/>
                  <a:pt x="19056" y="788"/>
                  <a:pt x="19066" y="799"/>
                </a:cubicBezTo>
                <a:cubicBezTo>
                  <a:pt x="19152" y="900"/>
                  <a:pt x="19267" y="995"/>
                  <a:pt x="19310" y="1103"/>
                </a:cubicBezTo>
                <a:cubicBezTo>
                  <a:pt x="19412" y="1199"/>
                  <a:pt x="19479" y="1298"/>
                  <a:pt x="19496" y="1404"/>
                </a:cubicBezTo>
                <a:cubicBezTo>
                  <a:pt x="19515" y="1414"/>
                  <a:pt x="19534" y="1423"/>
                  <a:pt x="19552" y="1432"/>
                </a:cubicBezTo>
                <a:cubicBezTo>
                  <a:pt x="19683" y="1509"/>
                  <a:pt x="19716" y="1604"/>
                  <a:pt x="19791" y="1691"/>
                </a:cubicBezTo>
                <a:cubicBezTo>
                  <a:pt x="19904" y="1818"/>
                  <a:pt x="20018" y="1945"/>
                  <a:pt x="20130" y="2071"/>
                </a:cubicBezTo>
                <a:cubicBezTo>
                  <a:pt x="20150" y="2094"/>
                  <a:pt x="20167" y="2118"/>
                  <a:pt x="20183" y="2142"/>
                </a:cubicBezTo>
                <a:cubicBezTo>
                  <a:pt x="20193" y="2158"/>
                  <a:pt x="20189" y="2176"/>
                  <a:pt x="20205" y="2190"/>
                </a:cubicBezTo>
                <a:cubicBezTo>
                  <a:pt x="20256" y="2234"/>
                  <a:pt x="20337" y="2274"/>
                  <a:pt x="20362" y="2320"/>
                </a:cubicBezTo>
                <a:cubicBezTo>
                  <a:pt x="20386" y="2363"/>
                  <a:pt x="20400" y="2407"/>
                  <a:pt x="20427" y="2451"/>
                </a:cubicBezTo>
                <a:cubicBezTo>
                  <a:pt x="20502" y="2574"/>
                  <a:pt x="20624" y="2691"/>
                  <a:pt x="20674" y="2818"/>
                </a:cubicBezTo>
                <a:cubicBezTo>
                  <a:pt x="20729" y="2960"/>
                  <a:pt x="20821" y="3100"/>
                  <a:pt x="20897" y="3240"/>
                </a:cubicBezTo>
                <a:cubicBezTo>
                  <a:pt x="20968" y="3398"/>
                  <a:pt x="21048" y="3556"/>
                  <a:pt x="21107" y="3715"/>
                </a:cubicBezTo>
                <a:cubicBezTo>
                  <a:pt x="21148" y="3825"/>
                  <a:pt x="21162" y="3937"/>
                  <a:pt x="21188" y="4048"/>
                </a:cubicBezTo>
                <a:cubicBezTo>
                  <a:pt x="21244" y="4169"/>
                  <a:pt x="21279" y="4291"/>
                  <a:pt x="21301" y="4414"/>
                </a:cubicBezTo>
                <a:cubicBezTo>
                  <a:pt x="21323" y="4538"/>
                  <a:pt x="21341" y="4662"/>
                  <a:pt x="21354" y="4786"/>
                </a:cubicBezTo>
                <a:cubicBezTo>
                  <a:pt x="21364" y="4889"/>
                  <a:pt x="21355" y="4992"/>
                  <a:pt x="21376" y="5095"/>
                </a:cubicBezTo>
                <a:cubicBezTo>
                  <a:pt x="21408" y="5260"/>
                  <a:pt x="21409" y="5425"/>
                  <a:pt x="21444" y="5590"/>
                </a:cubicBezTo>
                <a:cubicBezTo>
                  <a:pt x="21481" y="5767"/>
                  <a:pt x="21485" y="5945"/>
                  <a:pt x="21498" y="6122"/>
                </a:cubicBezTo>
                <a:cubicBezTo>
                  <a:pt x="21499" y="6134"/>
                  <a:pt x="21487" y="6150"/>
                  <a:pt x="21454" y="6145"/>
                </a:cubicBezTo>
                <a:cubicBezTo>
                  <a:pt x="21434" y="6142"/>
                  <a:pt x="21425" y="6126"/>
                  <a:pt x="21411" y="6116"/>
                </a:cubicBezTo>
                <a:cubicBezTo>
                  <a:pt x="21407" y="6112"/>
                  <a:pt x="21403" y="6108"/>
                  <a:pt x="21397" y="6104"/>
                </a:cubicBezTo>
                <a:cubicBezTo>
                  <a:pt x="21335" y="6112"/>
                  <a:pt x="21361" y="6137"/>
                  <a:pt x="21353" y="6154"/>
                </a:cubicBezTo>
                <a:cubicBezTo>
                  <a:pt x="21344" y="6170"/>
                  <a:pt x="21347" y="6187"/>
                  <a:pt x="21343" y="6203"/>
                </a:cubicBezTo>
                <a:cubicBezTo>
                  <a:pt x="21325" y="6306"/>
                  <a:pt x="21334" y="6408"/>
                  <a:pt x="21344" y="6511"/>
                </a:cubicBezTo>
                <a:cubicBezTo>
                  <a:pt x="21356" y="6634"/>
                  <a:pt x="21353" y="6757"/>
                  <a:pt x="21352" y="6880"/>
                </a:cubicBezTo>
                <a:cubicBezTo>
                  <a:pt x="21351" y="6963"/>
                  <a:pt x="21235" y="7031"/>
                  <a:pt x="21372" y="7127"/>
                </a:cubicBezTo>
                <a:lnTo>
                  <a:pt x="21372" y="7127"/>
                </a:lnTo>
                <a:cubicBezTo>
                  <a:pt x="21235" y="7183"/>
                  <a:pt x="21380" y="7260"/>
                  <a:pt x="21374" y="7326"/>
                </a:cubicBezTo>
                <a:cubicBezTo>
                  <a:pt x="21371" y="7359"/>
                  <a:pt x="21352" y="7390"/>
                  <a:pt x="21349" y="7423"/>
                </a:cubicBezTo>
                <a:cubicBezTo>
                  <a:pt x="21392" y="7394"/>
                  <a:pt x="21408" y="7362"/>
                  <a:pt x="21411" y="7329"/>
                </a:cubicBezTo>
                <a:cubicBezTo>
                  <a:pt x="21424" y="7217"/>
                  <a:pt x="21449" y="7107"/>
                  <a:pt x="21423" y="6995"/>
                </a:cubicBezTo>
                <a:cubicBezTo>
                  <a:pt x="21406" y="6921"/>
                  <a:pt x="21432" y="6846"/>
                  <a:pt x="21444" y="6772"/>
                </a:cubicBezTo>
                <a:cubicBezTo>
                  <a:pt x="21445" y="6763"/>
                  <a:pt x="21470" y="6749"/>
                  <a:pt x="21490" y="6746"/>
                </a:cubicBezTo>
                <a:cubicBezTo>
                  <a:pt x="21524" y="6742"/>
                  <a:pt x="21538" y="6757"/>
                  <a:pt x="21538" y="6769"/>
                </a:cubicBezTo>
                <a:cubicBezTo>
                  <a:pt x="21540" y="6802"/>
                  <a:pt x="21540" y="6835"/>
                  <a:pt x="21537" y="6868"/>
                </a:cubicBezTo>
                <a:cubicBezTo>
                  <a:pt x="21525" y="6971"/>
                  <a:pt x="21510" y="7074"/>
                  <a:pt x="21539" y="7178"/>
                </a:cubicBezTo>
                <a:cubicBezTo>
                  <a:pt x="21553" y="7226"/>
                  <a:pt x="21535" y="7277"/>
                  <a:pt x="21537" y="7326"/>
                </a:cubicBezTo>
                <a:cubicBezTo>
                  <a:pt x="21538" y="7384"/>
                  <a:pt x="21556" y="7442"/>
                  <a:pt x="21560" y="7499"/>
                </a:cubicBezTo>
                <a:cubicBezTo>
                  <a:pt x="21561" y="7519"/>
                  <a:pt x="21574" y="7543"/>
                  <a:pt x="21513" y="7549"/>
                </a:cubicBezTo>
                <a:cubicBezTo>
                  <a:pt x="21477" y="7552"/>
                  <a:pt x="21425" y="7522"/>
                  <a:pt x="21424" y="7534"/>
                </a:cubicBezTo>
                <a:cubicBezTo>
                  <a:pt x="21416" y="7588"/>
                  <a:pt x="21408" y="7645"/>
                  <a:pt x="21400" y="7703"/>
                </a:cubicBezTo>
                <a:cubicBezTo>
                  <a:pt x="21392" y="7760"/>
                  <a:pt x="21367" y="7817"/>
                  <a:pt x="21361" y="7875"/>
                </a:cubicBezTo>
                <a:cubicBezTo>
                  <a:pt x="21368" y="7883"/>
                  <a:pt x="21359" y="7890"/>
                  <a:pt x="21360" y="7897"/>
                </a:cubicBezTo>
                <a:cubicBezTo>
                  <a:pt x="21360" y="7903"/>
                  <a:pt x="21361" y="7909"/>
                  <a:pt x="21362" y="7915"/>
                </a:cubicBezTo>
                <a:cubicBezTo>
                  <a:pt x="21366" y="7923"/>
                  <a:pt x="21367" y="7930"/>
                  <a:pt x="21365" y="7937"/>
                </a:cubicBezTo>
                <a:cubicBezTo>
                  <a:pt x="21384" y="8080"/>
                  <a:pt x="21416" y="8223"/>
                  <a:pt x="21380" y="8366"/>
                </a:cubicBezTo>
                <a:cubicBezTo>
                  <a:pt x="21377" y="8378"/>
                  <a:pt x="21366" y="8389"/>
                  <a:pt x="21356" y="8401"/>
                </a:cubicBezTo>
                <a:cubicBezTo>
                  <a:pt x="21348" y="8410"/>
                  <a:pt x="21330" y="8413"/>
                  <a:pt x="21309" y="8409"/>
                </a:cubicBezTo>
                <a:cubicBezTo>
                  <a:pt x="21301" y="8407"/>
                  <a:pt x="21293" y="8404"/>
                  <a:pt x="21290" y="8401"/>
                </a:cubicBezTo>
                <a:cubicBezTo>
                  <a:pt x="21283" y="8394"/>
                  <a:pt x="21272" y="8385"/>
                  <a:pt x="21274" y="8378"/>
                </a:cubicBezTo>
                <a:cubicBezTo>
                  <a:pt x="21309" y="8242"/>
                  <a:pt x="21250" y="8107"/>
                  <a:pt x="21269" y="7971"/>
                </a:cubicBezTo>
                <a:cubicBezTo>
                  <a:pt x="21256" y="7926"/>
                  <a:pt x="21231" y="7880"/>
                  <a:pt x="21232" y="7835"/>
                </a:cubicBezTo>
                <a:cubicBezTo>
                  <a:pt x="21235" y="7744"/>
                  <a:pt x="21226" y="7653"/>
                  <a:pt x="21224" y="7561"/>
                </a:cubicBezTo>
                <a:cubicBezTo>
                  <a:pt x="21218" y="7362"/>
                  <a:pt x="21230" y="7163"/>
                  <a:pt x="21237" y="6964"/>
                </a:cubicBezTo>
                <a:cubicBezTo>
                  <a:pt x="21240" y="6881"/>
                  <a:pt x="21253" y="6798"/>
                  <a:pt x="21230" y="6715"/>
                </a:cubicBezTo>
                <a:cubicBezTo>
                  <a:pt x="21218" y="6670"/>
                  <a:pt x="21230" y="6624"/>
                  <a:pt x="21232" y="6579"/>
                </a:cubicBezTo>
                <a:cubicBezTo>
                  <a:pt x="21238" y="6458"/>
                  <a:pt x="21268" y="6339"/>
                  <a:pt x="21239" y="6218"/>
                </a:cubicBezTo>
                <a:cubicBezTo>
                  <a:pt x="21224" y="6154"/>
                  <a:pt x="21212" y="6084"/>
                  <a:pt x="21310" y="6025"/>
                </a:cubicBezTo>
                <a:cubicBezTo>
                  <a:pt x="21364" y="6014"/>
                  <a:pt x="21408" y="5999"/>
                  <a:pt x="21404" y="5970"/>
                </a:cubicBezTo>
                <a:cubicBezTo>
                  <a:pt x="21399" y="5930"/>
                  <a:pt x="21388" y="5890"/>
                  <a:pt x="21380" y="5851"/>
                </a:cubicBezTo>
                <a:cubicBezTo>
                  <a:pt x="21327" y="5842"/>
                  <a:pt x="21315" y="5866"/>
                  <a:pt x="21280" y="5868"/>
                </a:cubicBezTo>
                <a:cubicBezTo>
                  <a:pt x="21246" y="5870"/>
                  <a:pt x="21234" y="5858"/>
                  <a:pt x="21225" y="5847"/>
                </a:cubicBezTo>
                <a:cubicBezTo>
                  <a:pt x="21232" y="5842"/>
                  <a:pt x="21241" y="5837"/>
                  <a:pt x="21246" y="5832"/>
                </a:cubicBezTo>
                <a:cubicBezTo>
                  <a:pt x="21240" y="5837"/>
                  <a:pt x="21239" y="5842"/>
                  <a:pt x="21231" y="5847"/>
                </a:cubicBezTo>
                <a:cubicBezTo>
                  <a:pt x="21223" y="5772"/>
                  <a:pt x="21204" y="5697"/>
                  <a:pt x="21215" y="5622"/>
                </a:cubicBezTo>
                <a:lnTo>
                  <a:pt x="21209" y="5666"/>
                </a:lnTo>
                <a:cubicBezTo>
                  <a:pt x="21209" y="5666"/>
                  <a:pt x="21201" y="5666"/>
                  <a:pt x="21200" y="5666"/>
                </a:cubicBezTo>
                <a:lnTo>
                  <a:pt x="21190" y="5666"/>
                </a:lnTo>
                <a:lnTo>
                  <a:pt x="21193" y="5644"/>
                </a:lnTo>
                <a:cubicBezTo>
                  <a:pt x="21181" y="5638"/>
                  <a:pt x="21177" y="5620"/>
                  <a:pt x="21173" y="5613"/>
                </a:cubicBezTo>
                <a:cubicBezTo>
                  <a:pt x="21151" y="5587"/>
                  <a:pt x="21149" y="5554"/>
                  <a:pt x="21157" y="5526"/>
                </a:cubicBezTo>
                <a:cubicBezTo>
                  <a:pt x="21163" y="5531"/>
                  <a:pt x="21167" y="5533"/>
                  <a:pt x="21172" y="5538"/>
                </a:cubicBezTo>
                <a:cubicBezTo>
                  <a:pt x="21169" y="5533"/>
                  <a:pt x="21165" y="5527"/>
                  <a:pt x="21158" y="5522"/>
                </a:cubicBezTo>
                <a:cubicBezTo>
                  <a:pt x="21157" y="5514"/>
                  <a:pt x="21155" y="5505"/>
                  <a:pt x="21152" y="5497"/>
                </a:cubicBezTo>
                <a:cubicBezTo>
                  <a:pt x="21133" y="5348"/>
                  <a:pt x="21117" y="5199"/>
                  <a:pt x="21097" y="5051"/>
                </a:cubicBezTo>
                <a:cubicBezTo>
                  <a:pt x="21089" y="4985"/>
                  <a:pt x="21076" y="4919"/>
                  <a:pt x="21063" y="4853"/>
                </a:cubicBezTo>
                <a:cubicBezTo>
                  <a:pt x="21056" y="4812"/>
                  <a:pt x="21060" y="4769"/>
                  <a:pt x="20972" y="4740"/>
                </a:cubicBezTo>
                <a:cubicBezTo>
                  <a:pt x="20928" y="4726"/>
                  <a:pt x="20924" y="4703"/>
                  <a:pt x="20940" y="4683"/>
                </a:cubicBezTo>
                <a:cubicBezTo>
                  <a:pt x="21026" y="4570"/>
                  <a:pt x="21016" y="4487"/>
                  <a:pt x="20990" y="4371"/>
                </a:cubicBezTo>
                <a:cubicBezTo>
                  <a:pt x="20984" y="4345"/>
                  <a:pt x="21004" y="4333"/>
                  <a:pt x="21035" y="4333"/>
                </a:cubicBezTo>
                <a:lnTo>
                  <a:pt x="21037" y="4333"/>
                </a:lnTo>
                <a:cubicBezTo>
                  <a:pt x="21036" y="4333"/>
                  <a:pt x="21038" y="4301"/>
                  <a:pt x="21036" y="4300"/>
                </a:cubicBezTo>
                <a:lnTo>
                  <a:pt x="21039" y="4287"/>
                </a:lnTo>
                <a:cubicBezTo>
                  <a:pt x="20985" y="4268"/>
                  <a:pt x="20932" y="4241"/>
                  <a:pt x="20878" y="4223"/>
                </a:cubicBezTo>
                <a:cubicBezTo>
                  <a:pt x="20836" y="4226"/>
                  <a:pt x="20791" y="4217"/>
                  <a:pt x="20789" y="4199"/>
                </a:cubicBezTo>
                <a:cubicBezTo>
                  <a:pt x="20779" y="4125"/>
                  <a:pt x="20741" y="4049"/>
                  <a:pt x="20783" y="3975"/>
                </a:cubicBezTo>
                <a:cubicBezTo>
                  <a:pt x="20793" y="3959"/>
                  <a:pt x="20815" y="3940"/>
                  <a:pt x="20789" y="3927"/>
                </a:cubicBezTo>
                <a:cubicBezTo>
                  <a:pt x="20701" y="3882"/>
                  <a:pt x="20738" y="3833"/>
                  <a:pt x="20758" y="3785"/>
                </a:cubicBezTo>
                <a:cubicBezTo>
                  <a:pt x="20785" y="3722"/>
                  <a:pt x="20774" y="3658"/>
                  <a:pt x="20707" y="3602"/>
                </a:cubicBezTo>
                <a:cubicBezTo>
                  <a:pt x="20638" y="3545"/>
                  <a:pt x="20641" y="3484"/>
                  <a:pt x="20589" y="3427"/>
                </a:cubicBezTo>
                <a:cubicBezTo>
                  <a:pt x="20549" y="3383"/>
                  <a:pt x="20607" y="3350"/>
                  <a:pt x="20635" y="3310"/>
                </a:cubicBezTo>
                <a:lnTo>
                  <a:pt x="20635" y="3309"/>
                </a:lnTo>
                <a:cubicBezTo>
                  <a:pt x="20554" y="3247"/>
                  <a:pt x="20660" y="3184"/>
                  <a:pt x="20575" y="3172"/>
                </a:cubicBezTo>
                <a:lnTo>
                  <a:pt x="20569" y="3171"/>
                </a:lnTo>
                <a:lnTo>
                  <a:pt x="20565" y="3171"/>
                </a:lnTo>
                <a:cubicBezTo>
                  <a:pt x="20495" y="3162"/>
                  <a:pt x="20482" y="3124"/>
                  <a:pt x="20425" y="3107"/>
                </a:cubicBezTo>
                <a:cubicBezTo>
                  <a:pt x="20406" y="3121"/>
                  <a:pt x="20393" y="3132"/>
                  <a:pt x="20369" y="3144"/>
                </a:cubicBezTo>
                <a:cubicBezTo>
                  <a:pt x="20349" y="3155"/>
                  <a:pt x="20314" y="3152"/>
                  <a:pt x="20297" y="3141"/>
                </a:cubicBezTo>
                <a:cubicBezTo>
                  <a:pt x="20215" y="3090"/>
                  <a:pt x="20222" y="3031"/>
                  <a:pt x="20254" y="2975"/>
                </a:cubicBezTo>
                <a:cubicBezTo>
                  <a:pt x="20267" y="2953"/>
                  <a:pt x="20356" y="2953"/>
                  <a:pt x="20376" y="2927"/>
                </a:cubicBezTo>
                <a:cubicBezTo>
                  <a:pt x="20338" y="2837"/>
                  <a:pt x="20249" y="2750"/>
                  <a:pt x="20289" y="2657"/>
                </a:cubicBezTo>
                <a:cubicBezTo>
                  <a:pt x="20305" y="2620"/>
                  <a:pt x="20291" y="2591"/>
                  <a:pt x="20241" y="2565"/>
                </a:cubicBezTo>
                <a:cubicBezTo>
                  <a:pt x="20204" y="2546"/>
                  <a:pt x="20217" y="2496"/>
                  <a:pt x="20126" y="2513"/>
                </a:cubicBezTo>
                <a:cubicBezTo>
                  <a:pt x="20081" y="2521"/>
                  <a:pt x="20132" y="2558"/>
                  <a:pt x="20145" y="2581"/>
                </a:cubicBezTo>
                <a:cubicBezTo>
                  <a:pt x="20153" y="2597"/>
                  <a:pt x="20164" y="2614"/>
                  <a:pt x="20164" y="2630"/>
                </a:cubicBezTo>
                <a:cubicBezTo>
                  <a:pt x="20163" y="2641"/>
                  <a:pt x="20151" y="2656"/>
                  <a:pt x="20132" y="2662"/>
                </a:cubicBezTo>
                <a:cubicBezTo>
                  <a:pt x="20105" y="2669"/>
                  <a:pt x="20080" y="2658"/>
                  <a:pt x="20068" y="2647"/>
                </a:cubicBezTo>
                <a:cubicBezTo>
                  <a:pt x="19993" y="2573"/>
                  <a:pt x="19937" y="2499"/>
                  <a:pt x="20011" y="2419"/>
                </a:cubicBezTo>
                <a:cubicBezTo>
                  <a:pt x="20048" y="2378"/>
                  <a:pt x="20020" y="2341"/>
                  <a:pt x="19991" y="2299"/>
                </a:cubicBezTo>
                <a:cubicBezTo>
                  <a:pt x="19929" y="2210"/>
                  <a:pt x="19843" y="2120"/>
                  <a:pt x="19908" y="2022"/>
                </a:cubicBezTo>
                <a:cubicBezTo>
                  <a:pt x="19927" y="1993"/>
                  <a:pt x="19907" y="1965"/>
                  <a:pt x="19883" y="1937"/>
                </a:cubicBezTo>
                <a:cubicBezTo>
                  <a:pt x="19851" y="1925"/>
                  <a:pt x="19858" y="1906"/>
                  <a:pt x="19842" y="1891"/>
                </a:cubicBezTo>
                <a:cubicBezTo>
                  <a:pt x="19822" y="1872"/>
                  <a:pt x="19802" y="1854"/>
                  <a:pt x="19781" y="1836"/>
                </a:cubicBezTo>
                <a:cubicBezTo>
                  <a:pt x="19760" y="1867"/>
                  <a:pt x="19743" y="1899"/>
                  <a:pt x="19669" y="1918"/>
                </a:cubicBezTo>
                <a:cubicBezTo>
                  <a:pt x="19618" y="1931"/>
                  <a:pt x="19599" y="1956"/>
                  <a:pt x="19590" y="1982"/>
                </a:cubicBezTo>
                <a:cubicBezTo>
                  <a:pt x="19576" y="2023"/>
                  <a:pt x="19599" y="2042"/>
                  <a:pt x="19716" y="2056"/>
                </a:cubicBezTo>
                <a:cubicBezTo>
                  <a:pt x="19773" y="2063"/>
                  <a:pt x="19797" y="2076"/>
                  <a:pt x="19800" y="2098"/>
                </a:cubicBezTo>
                <a:cubicBezTo>
                  <a:pt x="19802" y="2114"/>
                  <a:pt x="19806" y="2138"/>
                  <a:pt x="19785" y="2146"/>
                </a:cubicBezTo>
                <a:cubicBezTo>
                  <a:pt x="19677" y="2185"/>
                  <a:pt x="19727" y="2237"/>
                  <a:pt x="19721" y="2285"/>
                </a:cubicBezTo>
                <a:lnTo>
                  <a:pt x="19725" y="2285"/>
                </a:lnTo>
                <a:lnTo>
                  <a:pt x="19725" y="2285"/>
                </a:lnTo>
                <a:cubicBezTo>
                  <a:pt x="19734" y="2285"/>
                  <a:pt x="19737" y="2294"/>
                  <a:pt x="19740" y="2299"/>
                </a:cubicBezTo>
                <a:cubicBezTo>
                  <a:pt x="19761" y="2319"/>
                  <a:pt x="19774" y="2359"/>
                  <a:pt x="19767" y="2382"/>
                </a:cubicBezTo>
                <a:cubicBezTo>
                  <a:pt x="19770" y="2389"/>
                  <a:pt x="19777" y="2425"/>
                  <a:pt x="19787" y="2425"/>
                </a:cubicBezTo>
                <a:lnTo>
                  <a:pt x="19787" y="2425"/>
                </a:lnTo>
                <a:cubicBezTo>
                  <a:pt x="19921" y="2537"/>
                  <a:pt x="19905" y="2603"/>
                  <a:pt x="19947" y="2704"/>
                </a:cubicBezTo>
                <a:cubicBezTo>
                  <a:pt x="19988" y="2801"/>
                  <a:pt x="19938" y="2891"/>
                  <a:pt x="19983" y="2988"/>
                </a:cubicBezTo>
                <a:cubicBezTo>
                  <a:pt x="19988" y="3000"/>
                  <a:pt x="19975" y="3008"/>
                  <a:pt x="19968" y="3020"/>
                </a:cubicBezTo>
                <a:cubicBezTo>
                  <a:pt x="19956" y="3040"/>
                  <a:pt x="19944" y="3061"/>
                  <a:pt x="19887" y="3063"/>
                </a:cubicBezTo>
                <a:cubicBezTo>
                  <a:pt x="19825" y="3066"/>
                  <a:pt x="19808" y="3041"/>
                  <a:pt x="19802" y="3021"/>
                </a:cubicBezTo>
                <a:cubicBezTo>
                  <a:pt x="19771" y="2922"/>
                  <a:pt x="19734" y="2823"/>
                  <a:pt x="19717" y="2724"/>
                </a:cubicBezTo>
                <a:cubicBezTo>
                  <a:pt x="19700" y="2621"/>
                  <a:pt x="19700" y="2517"/>
                  <a:pt x="19599" y="2420"/>
                </a:cubicBezTo>
                <a:cubicBezTo>
                  <a:pt x="19580" y="2402"/>
                  <a:pt x="19591" y="2379"/>
                  <a:pt x="19588" y="2358"/>
                </a:cubicBezTo>
                <a:lnTo>
                  <a:pt x="19590" y="2358"/>
                </a:lnTo>
                <a:cubicBezTo>
                  <a:pt x="19577" y="2347"/>
                  <a:pt x="19560" y="2338"/>
                  <a:pt x="19541" y="2330"/>
                </a:cubicBezTo>
                <a:cubicBezTo>
                  <a:pt x="19476" y="2284"/>
                  <a:pt x="19409" y="2239"/>
                  <a:pt x="19347" y="2192"/>
                </a:cubicBezTo>
                <a:cubicBezTo>
                  <a:pt x="19226" y="2100"/>
                  <a:pt x="19145" y="2004"/>
                  <a:pt x="19202" y="1896"/>
                </a:cubicBezTo>
                <a:cubicBezTo>
                  <a:pt x="19185" y="1894"/>
                  <a:pt x="19169" y="1892"/>
                  <a:pt x="19152" y="1890"/>
                </a:cubicBezTo>
                <a:cubicBezTo>
                  <a:pt x="19138" y="1841"/>
                  <a:pt x="19123" y="1792"/>
                  <a:pt x="19109" y="1743"/>
                </a:cubicBezTo>
                <a:cubicBezTo>
                  <a:pt x="19099" y="1739"/>
                  <a:pt x="19094" y="1734"/>
                  <a:pt x="19090" y="1730"/>
                </a:cubicBezTo>
                <a:cubicBezTo>
                  <a:pt x="19067" y="1710"/>
                  <a:pt x="19060" y="1689"/>
                  <a:pt x="19067" y="1667"/>
                </a:cubicBezTo>
                <a:cubicBezTo>
                  <a:pt x="19072" y="1670"/>
                  <a:pt x="19075" y="1673"/>
                  <a:pt x="19079" y="1677"/>
                </a:cubicBezTo>
                <a:cubicBezTo>
                  <a:pt x="19077" y="1673"/>
                  <a:pt x="19073" y="1670"/>
                  <a:pt x="19067" y="1667"/>
                </a:cubicBezTo>
                <a:cubicBezTo>
                  <a:pt x="19066" y="1651"/>
                  <a:pt x="19064" y="1636"/>
                  <a:pt x="19063" y="1621"/>
                </a:cubicBezTo>
                <a:cubicBezTo>
                  <a:pt x="19050" y="1610"/>
                  <a:pt x="19037" y="1600"/>
                  <a:pt x="19024" y="1590"/>
                </a:cubicBezTo>
                <a:cubicBezTo>
                  <a:pt x="19018" y="1583"/>
                  <a:pt x="19014" y="1576"/>
                  <a:pt x="19013" y="1569"/>
                </a:cubicBezTo>
                <a:cubicBezTo>
                  <a:pt x="19000" y="1559"/>
                  <a:pt x="18987" y="1549"/>
                  <a:pt x="18975" y="1539"/>
                </a:cubicBezTo>
                <a:cubicBezTo>
                  <a:pt x="18972" y="1532"/>
                  <a:pt x="18974" y="1525"/>
                  <a:pt x="18980" y="1518"/>
                </a:cubicBezTo>
                <a:cubicBezTo>
                  <a:pt x="18975" y="1509"/>
                  <a:pt x="18969" y="1500"/>
                  <a:pt x="18964" y="1490"/>
                </a:cubicBezTo>
                <a:cubicBezTo>
                  <a:pt x="18837" y="1475"/>
                  <a:pt x="18738" y="1450"/>
                  <a:pt x="18765" y="1381"/>
                </a:cubicBezTo>
                <a:cubicBezTo>
                  <a:pt x="18765" y="1366"/>
                  <a:pt x="18764" y="1350"/>
                  <a:pt x="18763" y="1335"/>
                </a:cubicBezTo>
                <a:cubicBezTo>
                  <a:pt x="18698" y="1336"/>
                  <a:pt x="18624" y="1345"/>
                  <a:pt x="18591" y="1309"/>
                </a:cubicBezTo>
                <a:cubicBezTo>
                  <a:pt x="18564" y="1281"/>
                  <a:pt x="18577" y="1253"/>
                  <a:pt x="18623" y="1228"/>
                </a:cubicBezTo>
                <a:cubicBezTo>
                  <a:pt x="18664" y="1207"/>
                  <a:pt x="18727" y="1206"/>
                  <a:pt x="18765" y="1230"/>
                </a:cubicBezTo>
                <a:cubicBezTo>
                  <a:pt x="18793" y="1247"/>
                  <a:pt x="18810" y="1266"/>
                  <a:pt x="18833" y="1284"/>
                </a:cubicBezTo>
                <a:cubicBezTo>
                  <a:pt x="18852" y="1277"/>
                  <a:pt x="18872" y="1269"/>
                  <a:pt x="18891" y="1262"/>
                </a:cubicBezTo>
                <a:cubicBezTo>
                  <a:pt x="18889" y="1254"/>
                  <a:pt x="18887" y="1245"/>
                  <a:pt x="18885" y="1237"/>
                </a:cubicBezTo>
                <a:cubicBezTo>
                  <a:pt x="18871" y="1228"/>
                  <a:pt x="18856" y="1219"/>
                  <a:pt x="18840" y="1211"/>
                </a:cubicBezTo>
                <a:cubicBezTo>
                  <a:pt x="18843" y="1194"/>
                  <a:pt x="18845" y="1178"/>
                  <a:pt x="18847" y="1162"/>
                </a:cubicBezTo>
                <a:cubicBezTo>
                  <a:pt x="18772" y="1114"/>
                  <a:pt x="18688" y="1072"/>
                  <a:pt x="18550" y="1055"/>
                </a:cubicBezTo>
                <a:cubicBezTo>
                  <a:pt x="18470" y="1045"/>
                  <a:pt x="18418" y="1010"/>
                  <a:pt x="18508" y="969"/>
                </a:cubicBezTo>
                <a:moveTo>
                  <a:pt x="11215" y="542"/>
                </a:moveTo>
                <a:cubicBezTo>
                  <a:pt x="11202" y="525"/>
                  <a:pt x="11237" y="510"/>
                  <a:pt x="11278" y="507"/>
                </a:cubicBezTo>
                <a:cubicBezTo>
                  <a:pt x="11320" y="504"/>
                  <a:pt x="11353" y="513"/>
                  <a:pt x="11366" y="530"/>
                </a:cubicBezTo>
                <a:cubicBezTo>
                  <a:pt x="11389" y="558"/>
                  <a:pt x="11373" y="587"/>
                  <a:pt x="11359" y="617"/>
                </a:cubicBezTo>
                <a:cubicBezTo>
                  <a:pt x="11340" y="648"/>
                  <a:pt x="11338" y="680"/>
                  <a:pt x="11355" y="713"/>
                </a:cubicBezTo>
                <a:cubicBezTo>
                  <a:pt x="11378" y="758"/>
                  <a:pt x="11410" y="801"/>
                  <a:pt x="11325" y="842"/>
                </a:cubicBezTo>
                <a:cubicBezTo>
                  <a:pt x="11296" y="856"/>
                  <a:pt x="11329" y="873"/>
                  <a:pt x="11345" y="887"/>
                </a:cubicBezTo>
                <a:cubicBezTo>
                  <a:pt x="11389" y="926"/>
                  <a:pt x="11366" y="959"/>
                  <a:pt x="11297" y="987"/>
                </a:cubicBezTo>
                <a:cubicBezTo>
                  <a:pt x="11290" y="990"/>
                  <a:pt x="11278" y="994"/>
                  <a:pt x="11273" y="992"/>
                </a:cubicBezTo>
                <a:cubicBezTo>
                  <a:pt x="11258" y="990"/>
                  <a:pt x="11233" y="984"/>
                  <a:pt x="11234" y="981"/>
                </a:cubicBezTo>
                <a:cubicBezTo>
                  <a:pt x="11245" y="911"/>
                  <a:pt x="11160" y="844"/>
                  <a:pt x="11195" y="773"/>
                </a:cubicBezTo>
                <a:cubicBezTo>
                  <a:pt x="11203" y="757"/>
                  <a:pt x="11193" y="739"/>
                  <a:pt x="11203" y="724"/>
                </a:cubicBezTo>
                <a:cubicBezTo>
                  <a:pt x="11241" y="663"/>
                  <a:pt x="11265" y="604"/>
                  <a:pt x="11215" y="542"/>
                </a:cubicBezTo>
                <a:moveTo>
                  <a:pt x="20279" y="5657"/>
                </a:moveTo>
                <a:lnTo>
                  <a:pt x="20279" y="5657"/>
                </a:lnTo>
                <a:cubicBezTo>
                  <a:pt x="20279" y="5595"/>
                  <a:pt x="20087" y="5521"/>
                  <a:pt x="20185" y="5451"/>
                </a:cubicBezTo>
                <a:cubicBezTo>
                  <a:pt x="20186" y="5442"/>
                  <a:pt x="20163" y="5429"/>
                  <a:pt x="20163" y="5420"/>
                </a:cubicBezTo>
                <a:cubicBezTo>
                  <a:pt x="20118" y="5380"/>
                  <a:pt x="20108" y="5336"/>
                  <a:pt x="20116" y="5293"/>
                </a:cubicBezTo>
                <a:cubicBezTo>
                  <a:pt x="20117" y="5277"/>
                  <a:pt x="20110" y="5260"/>
                  <a:pt x="20112" y="5244"/>
                </a:cubicBezTo>
                <a:cubicBezTo>
                  <a:pt x="20098" y="5238"/>
                  <a:pt x="20090" y="5232"/>
                  <a:pt x="20095" y="5227"/>
                </a:cubicBezTo>
                <a:cubicBezTo>
                  <a:pt x="20100" y="5222"/>
                  <a:pt x="20102" y="5219"/>
                  <a:pt x="20107" y="5219"/>
                </a:cubicBezTo>
                <a:cubicBezTo>
                  <a:pt x="20110" y="5194"/>
                  <a:pt x="20113" y="5168"/>
                  <a:pt x="20116" y="5143"/>
                </a:cubicBezTo>
                <a:cubicBezTo>
                  <a:pt x="20099" y="5134"/>
                  <a:pt x="20083" y="5125"/>
                  <a:pt x="20067" y="5116"/>
                </a:cubicBezTo>
                <a:cubicBezTo>
                  <a:pt x="20069" y="5083"/>
                  <a:pt x="20071" y="5050"/>
                  <a:pt x="20074" y="5018"/>
                </a:cubicBezTo>
                <a:cubicBezTo>
                  <a:pt x="20031" y="5005"/>
                  <a:pt x="20017" y="4986"/>
                  <a:pt x="20022" y="4964"/>
                </a:cubicBezTo>
                <a:cubicBezTo>
                  <a:pt x="20029" y="4940"/>
                  <a:pt x="20035" y="4915"/>
                  <a:pt x="20042" y="4890"/>
                </a:cubicBezTo>
                <a:cubicBezTo>
                  <a:pt x="20050" y="4897"/>
                  <a:pt x="20054" y="4904"/>
                  <a:pt x="20060" y="4911"/>
                </a:cubicBezTo>
                <a:cubicBezTo>
                  <a:pt x="20056" y="4904"/>
                  <a:pt x="20052" y="4897"/>
                  <a:pt x="20042" y="4890"/>
                </a:cubicBezTo>
                <a:cubicBezTo>
                  <a:pt x="20043" y="4866"/>
                  <a:pt x="20043" y="4842"/>
                  <a:pt x="20044" y="4818"/>
                </a:cubicBezTo>
                <a:cubicBezTo>
                  <a:pt x="20019" y="4727"/>
                  <a:pt x="19997" y="4636"/>
                  <a:pt x="19986" y="4546"/>
                </a:cubicBezTo>
                <a:cubicBezTo>
                  <a:pt x="19971" y="4413"/>
                  <a:pt x="19911" y="4283"/>
                  <a:pt x="19881" y="4151"/>
                </a:cubicBezTo>
                <a:cubicBezTo>
                  <a:pt x="19877" y="4135"/>
                  <a:pt x="19869" y="4113"/>
                  <a:pt x="19889" y="4103"/>
                </a:cubicBezTo>
                <a:cubicBezTo>
                  <a:pt x="20025" y="4038"/>
                  <a:pt x="19964" y="3963"/>
                  <a:pt x="19951" y="3890"/>
                </a:cubicBezTo>
                <a:cubicBezTo>
                  <a:pt x="19955" y="3849"/>
                  <a:pt x="19920" y="3807"/>
                  <a:pt x="19971" y="3768"/>
                </a:cubicBezTo>
                <a:cubicBezTo>
                  <a:pt x="20017" y="3733"/>
                  <a:pt x="20007" y="3696"/>
                  <a:pt x="19997" y="3659"/>
                </a:cubicBezTo>
                <a:cubicBezTo>
                  <a:pt x="19970" y="3568"/>
                  <a:pt x="19945" y="3478"/>
                  <a:pt x="19922" y="3387"/>
                </a:cubicBezTo>
                <a:cubicBezTo>
                  <a:pt x="19918" y="3371"/>
                  <a:pt x="19927" y="3355"/>
                  <a:pt x="19935" y="3339"/>
                </a:cubicBezTo>
                <a:cubicBezTo>
                  <a:pt x="19936" y="3336"/>
                  <a:pt x="19970" y="3333"/>
                  <a:pt x="19980" y="3336"/>
                </a:cubicBezTo>
                <a:cubicBezTo>
                  <a:pt x="20023" y="3348"/>
                  <a:pt x="20036" y="3368"/>
                  <a:pt x="20041" y="3389"/>
                </a:cubicBezTo>
                <a:cubicBezTo>
                  <a:pt x="20063" y="3480"/>
                  <a:pt x="20084" y="3571"/>
                  <a:pt x="20108" y="3661"/>
                </a:cubicBezTo>
                <a:cubicBezTo>
                  <a:pt x="20113" y="3681"/>
                  <a:pt x="20132" y="3701"/>
                  <a:pt x="20145" y="3721"/>
                </a:cubicBezTo>
                <a:cubicBezTo>
                  <a:pt x="20173" y="3811"/>
                  <a:pt x="20191" y="3902"/>
                  <a:pt x="20167" y="3994"/>
                </a:cubicBezTo>
                <a:lnTo>
                  <a:pt x="20167" y="3995"/>
                </a:lnTo>
                <a:cubicBezTo>
                  <a:pt x="20297" y="4017"/>
                  <a:pt x="20297" y="4017"/>
                  <a:pt x="20286" y="4090"/>
                </a:cubicBezTo>
                <a:cubicBezTo>
                  <a:pt x="20314" y="4111"/>
                  <a:pt x="20342" y="4132"/>
                  <a:pt x="20370" y="4152"/>
                </a:cubicBezTo>
                <a:cubicBezTo>
                  <a:pt x="20395" y="4148"/>
                  <a:pt x="20423" y="4140"/>
                  <a:pt x="20446" y="4142"/>
                </a:cubicBezTo>
                <a:cubicBezTo>
                  <a:pt x="20477" y="4144"/>
                  <a:pt x="20480" y="4160"/>
                  <a:pt x="20476" y="4172"/>
                </a:cubicBezTo>
                <a:cubicBezTo>
                  <a:pt x="20451" y="4232"/>
                  <a:pt x="20425" y="4292"/>
                  <a:pt x="20398" y="4352"/>
                </a:cubicBezTo>
                <a:cubicBezTo>
                  <a:pt x="20390" y="4344"/>
                  <a:pt x="20383" y="4336"/>
                  <a:pt x="20378" y="4327"/>
                </a:cubicBezTo>
                <a:cubicBezTo>
                  <a:pt x="20381" y="4336"/>
                  <a:pt x="20404" y="4338"/>
                  <a:pt x="20414" y="4347"/>
                </a:cubicBezTo>
                <a:cubicBezTo>
                  <a:pt x="20414" y="4363"/>
                  <a:pt x="20429" y="4389"/>
                  <a:pt x="20431" y="4389"/>
                </a:cubicBezTo>
                <a:lnTo>
                  <a:pt x="20431" y="4389"/>
                </a:lnTo>
                <a:cubicBezTo>
                  <a:pt x="20437" y="4445"/>
                  <a:pt x="20466" y="4448"/>
                  <a:pt x="20482" y="4476"/>
                </a:cubicBezTo>
                <a:cubicBezTo>
                  <a:pt x="20508" y="4522"/>
                  <a:pt x="20502" y="4566"/>
                  <a:pt x="20385" y="4596"/>
                </a:cubicBezTo>
                <a:cubicBezTo>
                  <a:pt x="20287" y="4622"/>
                  <a:pt x="20284" y="4686"/>
                  <a:pt x="20186" y="4716"/>
                </a:cubicBezTo>
                <a:cubicBezTo>
                  <a:pt x="20176" y="4719"/>
                  <a:pt x="20184" y="4741"/>
                  <a:pt x="20197" y="4750"/>
                </a:cubicBezTo>
                <a:cubicBezTo>
                  <a:pt x="20211" y="4760"/>
                  <a:pt x="20239" y="4766"/>
                  <a:pt x="20258" y="4776"/>
                </a:cubicBezTo>
                <a:cubicBezTo>
                  <a:pt x="20318" y="4805"/>
                  <a:pt x="20317" y="4810"/>
                  <a:pt x="20256" y="4835"/>
                </a:cubicBezTo>
                <a:cubicBezTo>
                  <a:pt x="20229" y="4847"/>
                  <a:pt x="20193" y="4855"/>
                  <a:pt x="20176" y="4868"/>
                </a:cubicBezTo>
                <a:cubicBezTo>
                  <a:pt x="20128" y="4904"/>
                  <a:pt x="20173" y="4935"/>
                  <a:pt x="20278" y="4936"/>
                </a:cubicBezTo>
                <a:cubicBezTo>
                  <a:pt x="20335" y="4936"/>
                  <a:pt x="20375" y="4955"/>
                  <a:pt x="20373" y="4981"/>
                </a:cubicBezTo>
                <a:cubicBezTo>
                  <a:pt x="20366" y="5076"/>
                  <a:pt x="20419" y="5177"/>
                  <a:pt x="20380" y="5280"/>
                </a:cubicBezTo>
                <a:lnTo>
                  <a:pt x="20429" y="5281"/>
                </a:lnTo>
                <a:lnTo>
                  <a:pt x="20434" y="5247"/>
                </a:lnTo>
                <a:cubicBezTo>
                  <a:pt x="20417" y="5361"/>
                  <a:pt x="20421" y="5480"/>
                  <a:pt x="20433" y="5595"/>
                </a:cubicBezTo>
                <a:cubicBezTo>
                  <a:pt x="20440" y="5662"/>
                  <a:pt x="20390" y="5727"/>
                  <a:pt x="20378" y="5795"/>
                </a:cubicBezTo>
                <a:cubicBezTo>
                  <a:pt x="20302" y="5791"/>
                  <a:pt x="20322" y="5766"/>
                  <a:pt x="20303" y="5752"/>
                </a:cubicBezTo>
                <a:cubicBezTo>
                  <a:pt x="20280" y="5734"/>
                  <a:pt x="20253" y="5716"/>
                  <a:pt x="20230" y="5698"/>
                </a:cubicBezTo>
                <a:cubicBezTo>
                  <a:pt x="20208" y="5680"/>
                  <a:pt x="20245" y="5668"/>
                  <a:pt x="20222" y="5650"/>
                </a:cubicBezTo>
                <a:close/>
                <a:moveTo>
                  <a:pt x="20797" y="6072"/>
                </a:moveTo>
                <a:cubicBezTo>
                  <a:pt x="20762" y="6075"/>
                  <a:pt x="20751" y="6061"/>
                  <a:pt x="20745" y="6049"/>
                </a:cubicBezTo>
                <a:cubicBezTo>
                  <a:pt x="20741" y="6041"/>
                  <a:pt x="20738" y="6032"/>
                  <a:pt x="20741" y="6024"/>
                </a:cubicBezTo>
                <a:cubicBezTo>
                  <a:pt x="20787" y="5871"/>
                  <a:pt x="20724" y="5718"/>
                  <a:pt x="20739" y="5565"/>
                </a:cubicBezTo>
                <a:cubicBezTo>
                  <a:pt x="20747" y="5491"/>
                  <a:pt x="20730" y="5416"/>
                  <a:pt x="20713" y="5342"/>
                </a:cubicBezTo>
                <a:cubicBezTo>
                  <a:pt x="20667" y="5144"/>
                  <a:pt x="20672" y="4945"/>
                  <a:pt x="20685" y="4746"/>
                </a:cubicBezTo>
                <a:cubicBezTo>
                  <a:pt x="20692" y="4635"/>
                  <a:pt x="20672" y="4523"/>
                  <a:pt x="20665" y="4411"/>
                </a:cubicBezTo>
                <a:cubicBezTo>
                  <a:pt x="20664" y="4400"/>
                  <a:pt x="20668" y="4388"/>
                  <a:pt x="20671" y="4369"/>
                </a:cubicBezTo>
                <a:cubicBezTo>
                  <a:pt x="20754" y="4441"/>
                  <a:pt x="20762" y="4456"/>
                  <a:pt x="20772" y="4535"/>
                </a:cubicBezTo>
                <a:cubicBezTo>
                  <a:pt x="20798" y="4771"/>
                  <a:pt x="20825" y="5007"/>
                  <a:pt x="20851" y="5242"/>
                </a:cubicBezTo>
                <a:cubicBezTo>
                  <a:pt x="20855" y="5276"/>
                  <a:pt x="20858" y="5309"/>
                  <a:pt x="20892" y="5340"/>
                </a:cubicBezTo>
                <a:cubicBezTo>
                  <a:pt x="20860" y="5466"/>
                  <a:pt x="20903" y="5592"/>
                  <a:pt x="20918" y="5719"/>
                </a:cubicBezTo>
                <a:cubicBezTo>
                  <a:pt x="20925" y="5784"/>
                  <a:pt x="20932" y="5849"/>
                  <a:pt x="20925" y="5914"/>
                </a:cubicBezTo>
                <a:cubicBezTo>
                  <a:pt x="20847" y="5956"/>
                  <a:pt x="20869" y="6009"/>
                  <a:pt x="20834" y="6056"/>
                </a:cubicBezTo>
                <a:cubicBezTo>
                  <a:pt x="20829" y="6063"/>
                  <a:pt x="20811" y="6072"/>
                  <a:pt x="20797" y="6072"/>
                </a:cubicBezTo>
                <a:moveTo>
                  <a:pt x="18977" y="15612"/>
                </a:moveTo>
                <a:cubicBezTo>
                  <a:pt x="18976" y="15615"/>
                  <a:pt x="18974" y="15618"/>
                  <a:pt x="18973" y="15621"/>
                </a:cubicBezTo>
                <a:cubicBezTo>
                  <a:pt x="18927" y="15729"/>
                  <a:pt x="18865" y="15837"/>
                  <a:pt x="18818" y="15946"/>
                </a:cubicBezTo>
                <a:cubicBezTo>
                  <a:pt x="18860" y="15834"/>
                  <a:pt x="18916" y="15723"/>
                  <a:pt x="18977" y="15612"/>
                </a:cubicBezTo>
                <a:cubicBezTo>
                  <a:pt x="18993" y="15574"/>
                  <a:pt x="19011" y="15536"/>
                  <a:pt x="19030" y="15499"/>
                </a:cubicBezTo>
                <a:cubicBezTo>
                  <a:pt x="19034" y="15504"/>
                  <a:pt x="19038" y="15509"/>
                  <a:pt x="19044" y="15515"/>
                </a:cubicBezTo>
                <a:cubicBezTo>
                  <a:pt x="19038" y="15518"/>
                  <a:pt x="19031" y="15520"/>
                  <a:pt x="19025" y="15524"/>
                </a:cubicBezTo>
                <a:cubicBezTo>
                  <a:pt x="19009" y="15553"/>
                  <a:pt x="18993" y="15582"/>
                  <a:pt x="18977" y="15612"/>
                </a:cubicBezTo>
                <a:moveTo>
                  <a:pt x="19298" y="15891"/>
                </a:moveTo>
                <a:cubicBezTo>
                  <a:pt x="19298" y="15891"/>
                  <a:pt x="19297" y="15891"/>
                  <a:pt x="19297" y="15891"/>
                </a:cubicBezTo>
                <a:cubicBezTo>
                  <a:pt x="19297" y="15891"/>
                  <a:pt x="19298" y="15890"/>
                  <a:pt x="19298" y="15890"/>
                </a:cubicBezTo>
                <a:cubicBezTo>
                  <a:pt x="19298" y="15890"/>
                  <a:pt x="19298" y="15891"/>
                  <a:pt x="19298" y="15891"/>
                </a:cubicBezTo>
                <a:moveTo>
                  <a:pt x="17491" y="18642"/>
                </a:moveTo>
                <a:cubicBezTo>
                  <a:pt x="17479" y="18648"/>
                  <a:pt x="17468" y="18654"/>
                  <a:pt x="17459" y="18661"/>
                </a:cubicBezTo>
                <a:cubicBezTo>
                  <a:pt x="17464" y="18653"/>
                  <a:pt x="17473" y="18647"/>
                  <a:pt x="17492" y="18642"/>
                </a:cubicBezTo>
                <a:cubicBezTo>
                  <a:pt x="17491" y="18642"/>
                  <a:pt x="17491" y="18642"/>
                  <a:pt x="17491" y="18642"/>
                </a:cubicBezTo>
                <a:moveTo>
                  <a:pt x="9556" y="21236"/>
                </a:moveTo>
                <a:cubicBezTo>
                  <a:pt x="9559" y="21233"/>
                  <a:pt x="9564" y="21230"/>
                  <a:pt x="9571" y="21227"/>
                </a:cubicBezTo>
                <a:cubicBezTo>
                  <a:pt x="9565" y="21230"/>
                  <a:pt x="9561" y="21233"/>
                  <a:pt x="9556" y="21236"/>
                </a:cubicBezTo>
                <a:moveTo>
                  <a:pt x="5193" y="21062"/>
                </a:moveTo>
                <a:cubicBezTo>
                  <a:pt x="5196" y="21061"/>
                  <a:pt x="5200" y="21060"/>
                  <a:pt x="5202" y="21059"/>
                </a:cubicBezTo>
                <a:lnTo>
                  <a:pt x="5202" y="21059"/>
                </a:lnTo>
                <a:cubicBezTo>
                  <a:pt x="5199" y="21060"/>
                  <a:pt x="5196" y="21061"/>
                  <a:pt x="5193" y="21062"/>
                </a:cubicBezTo>
                <a:moveTo>
                  <a:pt x="1688" y="20838"/>
                </a:moveTo>
                <a:lnTo>
                  <a:pt x="1688" y="20838"/>
                </a:lnTo>
                <a:lnTo>
                  <a:pt x="1688" y="20839"/>
                </a:lnTo>
                <a:close/>
                <a:moveTo>
                  <a:pt x="10075" y="1793"/>
                </a:moveTo>
                <a:cubicBezTo>
                  <a:pt x="10073" y="1795"/>
                  <a:pt x="10071" y="1797"/>
                  <a:pt x="10068" y="1799"/>
                </a:cubicBezTo>
                <a:cubicBezTo>
                  <a:pt x="10068" y="1797"/>
                  <a:pt x="10068" y="1794"/>
                  <a:pt x="10067" y="1792"/>
                </a:cubicBezTo>
                <a:cubicBezTo>
                  <a:pt x="10070" y="1792"/>
                  <a:pt x="10073" y="1793"/>
                  <a:pt x="10075" y="1793"/>
                </a:cubicBezTo>
                <a:moveTo>
                  <a:pt x="12857" y="725"/>
                </a:moveTo>
                <a:cubicBezTo>
                  <a:pt x="12852" y="725"/>
                  <a:pt x="12849" y="727"/>
                  <a:pt x="12845" y="728"/>
                </a:cubicBezTo>
                <a:cubicBezTo>
                  <a:pt x="12845" y="728"/>
                  <a:pt x="12845" y="727"/>
                  <a:pt x="12845" y="727"/>
                </a:cubicBezTo>
                <a:close/>
                <a:moveTo>
                  <a:pt x="19637" y="5099"/>
                </a:moveTo>
                <a:cubicBezTo>
                  <a:pt x="19638" y="5109"/>
                  <a:pt x="19645" y="5120"/>
                  <a:pt x="19661" y="5132"/>
                </a:cubicBezTo>
                <a:lnTo>
                  <a:pt x="19661" y="5132"/>
                </a:lnTo>
                <a:cubicBezTo>
                  <a:pt x="19632" y="5118"/>
                  <a:pt x="19629" y="5108"/>
                  <a:pt x="19637" y="5099"/>
                </a:cubicBezTo>
                <a:moveTo>
                  <a:pt x="8064" y="1398"/>
                </a:moveTo>
                <a:cubicBezTo>
                  <a:pt x="8064" y="1396"/>
                  <a:pt x="8065" y="1395"/>
                  <a:pt x="8065" y="1393"/>
                </a:cubicBezTo>
                <a:cubicBezTo>
                  <a:pt x="8066" y="1393"/>
                  <a:pt x="8068" y="1393"/>
                  <a:pt x="8070" y="1393"/>
                </a:cubicBezTo>
                <a:cubicBezTo>
                  <a:pt x="8068" y="1395"/>
                  <a:pt x="8066" y="1396"/>
                  <a:pt x="8064" y="1398"/>
                </a:cubicBezTo>
                <a:moveTo>
                  <a:pt x="7946" y="20210"/>
                </a:moveTo>
                <a:cubicBezTo>
                  <a:pt x="7945" y="20213"/>
                  <a:pt x="7945" y="20216"/>
                  <a:pt x="7945" y="20219"/>
                </a:cubicBezTo>
                <a:cubicBezTo>
                  <a:pt x="7941" y="20219"/>
                  <a:pt x="7937" y="20219"/>
                  <a:pt x="7934" y="20219"/>
                </a:cubicBezTo>
                <a:cubicBezTo>
                  <a:pt x="7938" y="20216"/>
                  <a:pt x="7941" y="20213"/>
                  <a:pt x="7946" y="20210"/>
                </a:cubicBezTo>
                <a:moveTo>
                  <a:pt x="5348" y="4049"/>
                </a:moveTo>
                <a:lnTo>
                  <a:pt x="5348" y="4049"/>
                </a:lnTo>
                <a:lnTo>
                  <a:pt x="5348" y="4049"/>
                </a:lnTo>
                <a:cubicBezTo>
                  <a:pt x="5348" y="4049"/>
                  <a:pt x="5348" y="4049"/>
                  <a:pt x="5348" y="4049"/>
                </a:cubicBezTo>
                <a:moveTo>
                  <a:pt x="15698" y="19568"/>
                </a:moveTo>
                <a:cubicBezTo>
                  <a:pt x="15701" y="19566"/>
                  <a:pt x="15704" y="19565"/>
                  <a:pt x="15708" y="19563"/>
                </a:cubicBezTo>
                <a:cubicBezTo>
                  <a:pt x="15704" y="19567"/>
                  <a:pt x="15700" y="19570"/>
                  <a:pt x="15696" y="19574"/>
                </a:cubicBezTo>
                <a:cubicBezTo>
                  <a:pt x="15697" y="19572"/>
                  <a:pt x="15698" y="19570"/>
                  <a:pt x="15698" y="19568"/>
                </a:cubicBezTo>
                <a:moveTo>
                  <a:pt x="15698" y="19567"/>
                </a:moveTo>
                <a:cubicBezTo>
                  <a:pt x="15698" y="19567"/>
                  <a:pt x="15698" y="19568"/>
                  <a:pt x="15698" y="19568"/>
                </a:cubicBezTo>
                <a:cubicBezTo>
                  <a:pt x="15697" y="19568"/>
                  <a:pt x="15696" y="19568"/>
                  <a:pt x="15696" y="19569"/>
                </a:cubicBezTo>
                <a:cubicBezTo>
                  <a:pt x="15697" y="19568"/>
                  <a:pt x="15697" y="19568"/>
                  <a:pt x="15698" y="19567"/>
                </a:cubicBezTo>
                <a:moveTo>
                  <a:pt x="1037" y="18901"/>
                </a:moveTo>
                <a:lnTo>
                  <a:pt x="1038" y="18901"/>
                </a:lnTo>
                <a:cubicBezTo>
                  <a:pt x="1050" y="18909"/>
                  <a:pt x="1056" y="18917"/>
                  <a:pt x="1059" y="18925"/>
                </a:cubicBezTo>
                <a:cubicBezTo>
                  <a:pt x="1053" y="18917"/>
                  <a:pt x="1047" y="18909"/>
                  <a:pt x="1037" y="18901"/>
                </a:cubicBezTo>
                <a:moveTo>
                  <a:pt x="2335" y="6014"/>
                </a:moveTo>
                <a:cubicBezTo>
                  <a:pt x="2335" y="6014"/>
                  <a:pt x="2335" y="6014"/>
                  <a:pt x="2335" y="6014"/>
                </a:cubicBezTo>
                <a:lnTo>
                  <a:pt x="2335" y="6014"/>
                </a:lnTo>
                <a:cubicBezTo>
                  <a:pt x="2335" y="6014"/>
                  <a:pt x="2335" y="6014"/>
                  <a:pt x="2335" y="6014"/>
                </a:cubicBezTo>
                <a:moveTo>
                  <a:pt x="4882" y="3884"/>
                </a:moveTo>
                <a:cubicBezTo>
                  <a:pt x="4886" y="3827"/>
                  <a:pt x="4887" y="3770"/>
                  <a:pt x="4888" y="3714"/>
                </a:cubicBezTo>
                <a:cubicBezTo>
                  <a:pt x="4909" y="3770"/>
                  <a:pt x="4893" y="3827"/>
                  <a:pt x="4882" y="3884"/>
                </a:cubicBezTo>
                <a:moveTo>
                  <a:pt x="16956" y="1192"/>
                </a:moveTo>
                <a:lnTo>
                  <a:pt x="16954" y="1210"/>
                </a:lnTo>
                <a:cubicBezTo>
                  <a:pt x="16940" y="1204"/>
                  <a:pt x="16925" y="1198"/>
                  <a:pt x="16909" y="1193"/>
                </a:cubicBezTo>
                <a:cubicBezTo>
                  <a:pt x="16924" y="1194"/>
                  <a:pt x="16940" y="1194"/>
                  <a:pt x="16956" y="1192"/>
                </a:cubicBezTo>
                <a:moveTo>
                  <a:pt x="4803" y="4529"/>
                </a:moveTo>
                <a:cubicBezTo>
                  <a:pt x="4806" y="4508"/>
                  <a:pt x="4809" y="4488"/>
                  <a:pt x="4812" y="4467"/>
                </a:cubicBezTo>
                <a:cubicBezTo>
                  <a:pt x="4819" y="4488"/>
                  <a:pt x="4825" y="4508"/>
                  <a:pt x="4821" y="4527"/>
                </a:cubicBezTo>
                <a:cubicBezTo>
                  <a:pt x="4840" y="4546"/>
                  <a:pt x="4888" y="4556"/>
                  <a:pt x="4928" y="4568"/>
                </a:cubicBezTo>
                <a:cubicBezTo>
                  <a:pt x="4927" y="4569"/>
                  <a:pt x="4927" y="4571"/>
                  <a:pt x="4926" y="4572"/>
                </a:cubicBezTo>
                <a:cubicBezTo>
                  <a:pt x="4868" y="4563"/>
                  <a:pt x="4824" y="4564"/>
                  <a:pt x="4789" y="4571"/>
                </a:cubicBezTo>
                <a:cubicBezTo>
                  <a:pt x="4789" y="4568"/>
                  <a:pt x="4788" y="4565"/>
                  <a:pt x="4788" y="4562"/>
                </a:cubicBezTo>
                <a:cubicBezTo>
                  <a:pt x="4796" y="4552"/>
                  <a:pt x="4802" y="4541"/>
                  <a:pt x="4803" y="4529"/>
                </a:cubicBezTo>
                <a:moveTo>
                  <a:pt x="10881" y="2925"/>
                </a:moveTo>
                <a:cubicBezTo>
                  <a:pt x="10881" y="2925"/>
                  <a:pt x="10881" y="2924"/>
                  <a:pt x="10881" y="2923"/>
                </a:cubicBezTo>
                <a:cubicBezTo>
                  <a:pt x="10882" y="2924"/>
                  <a:pt x="10883" y="2925"/>
                  <a:pt x="10884" y="2925"/>
                </a:cubicBezTo>
                <a:cubicBezTo>
                  <a:pt x="10883" y="2925"/>
                  <a:pt x="10881" y="2925"/>
                  <a:pt x="10881" y="2925"/>
                </a:cubicBezTo>
                <a:moveTo>
                  <a:pt x="17913" y="4191"/>
                </a:moveTo>
                <a:cubicBezTo>
                  <a:pt x="17921" y="4214"/>
                  <a:pt x="17925" y="4236"/>
                  <a:pt x="17928" y="4259"/>
                </a:cubicBezTo>
                <a:cubicBezTo>
                  <a:pt x="17930" y="4270"/>
                  <a:pt x="17933" y="4282"/>
                  <a:pt x="17938" y="4293"/>
                </a:cubicBezTo>
                <a:cubicBezTo>
                  <a:pt x="17954" y="4324"/>
                  <a:pt x="17959" y="4355"/>
                  <a:pt x="17967" y="4386"/>
                </a:cubicBezTo>
                <a:cubicBezTo>
                  <a:pt x="17958" y="4390"/>
                  <a:pt x="17951" y="4393"/>
                  <a:pt x="17946" y="4397"/>
                </a:cubicBezTo>
                <a:cubicBezTo>
                  <a:pt x="17942" y="4395"/>
                  <a:pt x="17937" y="4393"/>
                  <a:pt x="17932" y="4391"/>
                </a:cubicBezTo>
                <a:cubicBezTo>
                  <a:pt x="17928" y="4370"/>
                  <a:pt x="17917" y="4351"/>
                  <a:pt x="17894" y="4332"/>
                </a:cubicBezTo>
                <a:cubicBezTo>
                  <a:pt x="17894" y="4324"/>
                  <a:pt x="17893" y="4317"/>
                  <a:pt x="17891" y="4309"/>
                </a:cubicBezTo>
                <a:cubicBezTo>
                  <a:pt x="17878" y="4268"/>
                  <a:pt x="17864" y="4226"/>
                  <a:pt x="17851" y="4184"/>
                </a:cubicBezTo>
                <a:cubicBezTo>
                  <a:pt x="17836" y="4159"/>
                  <a:pt x="17813" y="4137"/>
                  <a:pt x="17788" y="4114"/>
                </a:cubicBezTo>
                <a:cubicBezTo>
                  <a:pt x="17802" y="4073"/>
                  <a:pt x="17831" y="4031"/>
                  <a:pt x="17800" y="3989"/>
                </a:cubicBezTo>
                <a:cubicBezTo>
                  <a:pt x="17662" y="3762"/>
                  <a:pt x="17580" y="3530"/>
                  <a:pt x="17485" y="3299"/>
                </a:cubicBezTo>
                <a:cubicBezTo>
                  <a:pt x="17416" y="3135"/>
                  <a:pt x="17314" y="2964"/>
                  <a:pt x="17426" y="2793"/>
                </a:cubicBezTo>
                <a:cubicBezTo>
                  <a:pt x="17426" y="2793"/>
                  <a:pt x="17426" y="2794"/>
                  <a:pt x="17427" y="2794"/>
                </a:cubicBezTo>
                <a:cubicBezTo>
                  <a:pt x="17432" y="2791"/>
                  <a:pt x="17439" y="2789"/>
                  <a:pt x="17442" y="2785"/>
                </a:cubicBezTo>
                <a:cubicBezTo>
                  <a:pt x="17445" y="2779"/>
                  <a:pt x="17442" y="2777"/>
                  <a:pt x="17435" y="2775"/>
                </a:cubicBezTo>
                <a:cubicBezTo>
                  <a:pt x="17436" y="2774"/>
                  <a:pt x="17436" y="2774"/>
                  <a:pt x="17436" y="2773"/>
                </a:cubicBezTo>
                <a:cubicBezTo>
                  <a:pt x="17437" y="2773"/>
                  <a:pt x="17438" y="2773"/>
                  <a:pt x="17439" y="2774"/>
                </a:cubicBezTo>
                <a:cubicBezTo>
                  <a:pt x="17453" y="2780"/>
                  <a:pt x="17444" y="2789"/>
                  <a:pt x="17427" y="2794"/>
                </a:cubicBezTo>
                <a:cubicBezTo>
                  <a:pt x="17439" y="2813"/>
                  <a:pt x="17451" y="2831"/>
                  <a:pt x="17463" y="2850"/>
                </a:cubicBezTo>
                <a:cubicBezTo>
                  <a:pt x="17470" y="2865"/>
                  <a:pt x="17477" y="2880"/>
                  <a:pt x="17484" y="2896"/>
                </a:cubicBezTo>
                <a:cubicBezTo>
                  <a:pt x="17454" y="2908"/>
                  <a:pt x="17430" y="2923"/>
                  <a:pt x="17409" y="2939"/>
                </a:cubicBezTo>
                <a:cubicBezTo>
                  <a:pt x="17363" y="3023"/>
                  <a:pt x="17435" y="3101"/>
                  <a:pt x="17460" y="3182"/>
                </a:cubicBezTo>
                <a:cubicBezTo>
                  <a:pt x="17554" y="3492"/>
                  <a:pt x="17687" y="3798"/>
                  <a:pt x="17870" y="4100"/>
                </a:cubicBezTo>
                <a:cubicBezTo>
                  <a:pt x="17880" y="4110"/>
                  <a:pt x="17889" y="4120"/>
                  <a:pt x="17898" y="4130"/>
                </a:cubicBezTo>
                <a:cubicBezTo>
                  <a:pt x="17891" y="4151"/>
                  <a:pt x="17907" y="4171"/>
                  <a:pt x="17913" y="4191"/>
                </a:cubicBezTo>
                <a:moveTo>
                  <a:pt x="11818" y="18290"/>
                </a:moveTo>
                <a:cubicBezTo>
                  <a:pt x="11818" y="18290"/>
                  <a:pt x="11818" y="18290"/>
                  <a:pt x="11818" y="18291"/>
                </a:cubicBezTo>
                <a:cubicBezTo>
                  <a:pt x="11818" y="18291"/>
                  <a:pt x="11818" y="18291"/>
                  <a:pt x="11818" y="18290"/>
                </a:cubicBezTo>
                <a:cubicBezTo>
                  <a:pt x="11818" y="18290"/>
                  <a:pt x="11818" y="18290"/>
                  <a:pt x="11818" y="18290"/>
                </a:cubicBezTo>
                <a:moveTo>
                  <a:pt x="4846" y="2715"/>
                </a:moveTo>
                <a:cubicBezTo>
                  <a:pt x="4846" y="2715"/>
                  <a:pt x="4845" y="2714"/>
                  <a:pt x="4844" y="2714"/>
                </a:cubicBezTo>
                <a:cubicBezTo>
                  <a:pt x="4845" y="2714"/>
                  <a:pt x="4845" y="2713"/>
                  <a:pt x="4846" y="2713"/>
                </a:cubicBezTo>
                <a:lnTo>
                  <a:pt x="4847" y="2713"/>
                </a:lnTo>
                <a:lnTo>
                  <a:pt x="4846" y="2713"/>
                </a:lnTo>
                <a:cubicBezTo>
                  <a:pt x="4846" y="2713"/>
                  <a:pt x="4846" y="2714"/>
                  <a:pt x="4846" y="2715"/>
                </a:cubicBezTo>
                <a:moveTo>
                  <a:pt x="17867" y="4322"/>
                </a:moveTo>
                <a:cubicBezTo>
                  <a:pt x="17868" y="4321"/>
                  <a:pt x="17870" y="4320"/>
                  <a:pt x="17872" y="4319"/>
                </a:cubicBezTo>
                <a:cubicBezTo>
                  <a:pt x="17870" y="4320"/>
                  <a:pt x="17869" y="4321"/>
                  <a:pt x="17867" y="4322"/>
                </a:cubicBezTo>
                <a:moveTo>
                  <a:pt x="5404" y="9399"/>
                </a:moveTo>
                <a:lnTo>
                  <a:pt x="5404" y="9399"/>
                </a:lnTo>
                <a:cubicBezTo>
                  <a:pt x="5405" y="9400"/>
                  <a:pt x="5405" y="9400"/>
                  <a:pt x="5406" y="9400"/>
                </a:cubicBezTo>
                <a:cubicBezTo>
                  <a:pt x="5405" y="9400"/>
                  <a:pt x="5405" y="9400"/>
                  <a:pt x="5404" y="9401"/>
                </a:cubicBezTo>
                <a:cubicBezTo>
                  <a:pt x="5404" y="9400"/>
                  <a:pt x="5404" y="9400"/>
                  <a:pt x="5404" y="9399"/>
                </a:cubicBezTo>
                <a:moveTo>
                  <a:pt x="12803" y="20640"/>
                </a:moveTo>
                <a:cubicBezTo>
                  <a:pt x="12803" y="20640"/>
                  <a:pt x="12803" y="20641"/>
                  <a:pt x="12803" y="20642"/>
                </a:cubicBezTo>
                <a:cubicBezTo>
                  <a:pt x="12803" y="20641"/>
                  <a:pt x="12802" y="20641"/>
                  <a:pt x="12802" y="20641"/>
                </a:cubicBezTo>
                <a:cubicBezTo>
                  <a:pt x="12802" y="20641"/>
                  <a:pt x="12802" y="20640"/>
                  <a:pt x="12803" y="20640"/>
                </a:cubicBezTo>
                <a:cubicBezTo>
                  <a:pt x="12803" y="20640"/>
                  <a:pt x="12803" y="20640"/>
                  <a:pt x="12803" y="20640"/>
                </a:cubicBezTo>
                <a:moveTo>
                  <a:pt x="7168" y="12469"/>
                </a:moveTo>
                <a:cubicBezTo>
                  <a:pt x="7179" y="12469"/>
                  <a:pt x="7189" y="12469"/>
                  <a:pt x="7200" y="12469"/>
                </a:cubicBezTo>
                <a:cubicBezTo>
                  <a:pt x="7199" y="12471"/>
                  <a:pt x="7200" y="12473"/>
                  <a:pt x="7199" y="12476"/>
                </a:cubicBezTo>
                <a:cubicBezTo>
                  <a:pt x="7190" y="12473"/>
                  <a:pt x="7180" y="12471"/>
                  <a:pt x="7168" y="12469"/>
                </a:cubicBezTo>
                <a:moveTo>
                  <a:pt x="3998" y="12492"/>
                </a:moveTo>
                <a:cubicBezTo>
                  <a:pt x="3999" y="12490"/>
                  <a:pt x="3999" y="12487"/>
                  <a:pt x="4000" y="12485"/>
                </a:cubicBezTo>
                <a:cubicBezTo>
                  <a:pt x="4001" y="12486"/>
                  <a:pt x="4002" y="12488"/>
                  <a:pt x="4003" y="12490"/>
                </a:cubicBezTo>
                <a:cubicBezTo>
                  <a:pt x="4001" y="12491"/>
                  <a:pt x="4000" y="12492"/>
                  <a:pt x="3998" y="12492"/>
                </a:cubicBezTo>
                <a:moveTo>
                  <a:pt x="2809" y="14037"/>
                </a:moveTo>
                <a:cubicBezTo>
                  <a:pt x="2812" y="14038"/>
                  <a:pt x="2815" y="14040"/>
                  <a:pt x="2818" y="14042"/>
                </a:cubicBezTo>
                <a:cubicBezTo>
                  <a:pt x="2814" y="14045"/>
                  <a:pt x="2812" y="14049"/>
                  <a:pt x="2808" y="14052"/>
                </a:cubicBezTo>
                <a:cubicBezTo>
                  <a:pt x="2808" y="14047"/>
                  <a:pt x="2809" y="14042"/>
                  <a:pt x="2809" y="14037"/>
                </a:cubicBezTo>
                <a:moveTo>
                  <a:pt x="3141" y="11613"/>
                </a:moveTo>
                <a:lnTo>
                  <a:pt x="3141" y="11613"/>
                </a:lnTo>
                <a:cubicBezTo>
                  <a:pt x="3138" y="11610"/>
                  <a:pt x="3137" y="11607"/>
                  <a:pt x="3134" y="11604"/>
                </a:cubicBezTo>
                <a:cubicBezTo>
                  <a:pt x="3137" y="11603"/>
                  <a:pt x="3140" y="11602"/>
                  <a:pt x="3143" y="11602"/>
                </a:cubicBezTo>
                <a:cubicBezTo>
                  <a:pt x="3143" y="11605"/>
                  <a:pt x="3142" y="11609"/>
                  <a:pt x="3141" y="11613"/>
                </a:cubicBezTo>
                <a:close/>
                <a:moveTo>
                  <a:pt x="11586" y="7220"/>
                </a:moveTo>
                <a:cubicBezTo>
                  <a:pt x="11590" y="7213"/>
                  <a:pt x="11592" y="7205"/>
                  <a:pt x="11594" y="7197"/>
                </a:cubicBezTo>
                <a:cubicBezTo>
                  <a:pt x="11596" y="7203"/>
                  <a:pt x="11597" y="7209"/>
                  <a:pt x="11599" y="7215"/>
                </a:cubicBezTo>
                <a:cubicBezTo>
                  <a:pt x="11595" y="7217"/>
                  <a:pt x="11591" y="7218"/>
                  <a:pt x="11586" y="7220"/>
                </a:cubicBezTo>
                <a:moveTo>
                  <a:pt x="10898" y="9334"/>
                </a:moveTo>
                <a:cubicBezTo>
                  <a:pt x="10899" y="9329"/>
                  <a:pt x="10900" y="9324"/>
                  <a:pt x="10902" y="9319"/>
                </a:cubicBezTo>
                <a:cubicBezTo>
                  <a:pt x="10906" y="9322"/>
                  <a:pt x="10907" y="9325"/>
                  <a:pt x="10910" y="9329"/>
                </a:cubicBezTo>
                <a:cubicBezTo>
                  <a:pt x="10907" y="9331"/>
                  <a:pt x="10901" y="9332"/>
                  <a:pt x="10898" y="9334"/>
                </a:cubicBezTo>
                <a:moveTo>
                  <a:pt x="10128" y="15471"/>
                </a:moveTo>
                <a:cubicBezTo>
                  <a:pt x="10129" y="15472"/>
                  <a:pt x="10131" y="15474"/>
                  <a:pt x="10132" y="15476"/>
                </a:cubicBezTo>
                <a:cubicBezTo>
                  <a:pt x="10131" y="15476"/>
                  <a:pt x="10130" y="15476"/>
                  <a:pt x="10130" y="15476"/>
                </a:cubicBezTo>
                <a:cubicBezTo>
                  <a:pt x="10129" y="15475"/>
                  <a:pt x="10128" y="15473"/>
                  <a:pt x="10128" y="15471"/>
                </a:cubicBezTo>
                <a:moveTo>
                  <a:pt x="17096" y="12859"/>
                </a:moveTo>
                <a:lnTo>
                  <a:pt x="17097" y="12859"/>
                </a:lnTo>
                <a:cubicBezTo>
                  <a:pt x="17097" y="12859"/>
                  <a:pt x="17097" y="12859"/>
                  <a:pt x="17097" y="12859"/>
                </a:cubicBezTo>
                <a:close/>
                <a:moveTo>
                  <a:pt x="10814" y="9517"/>
                </a:moveTo>
                <a:cubicBezTo>
                  <a:pt x="10797" y="9527"/>
                  <a:pt x="10783" y="9536"/>
                  <a:pt x="10781" y="9545"/>
                </a:cubicBezTo>
                <a:cubicBezTo>
                  <a:pt x="10781" y="9545"/>
                  <a:pt x="10781" y="9546"/>
                  <a:pt x="10781" y="9546"/>
                </a:cubicBezTo>
                <a:cubicBezTo>
                  <a:pt x="10780" y="9536"/>
                  <a:pt x="10796" y="9526"/>
                  <a:pt x="10815" y="9516"/>
                </a:cubicBezTo>
                <a:cubicBezTo>
                  <a:pt x="10814" y="9517"/>
                  <a:pt x="10814" y="9517"/>
                  <a:pt x="10814" y="9517"/>
                </a:cubicBezTo>
                <a:moveTo>
                  <a:pt x="9748" y="8165"/>
                </a:moveTo>
                <a:cubicBezTo>
                  <a:pt x="9749" y="8165"/>
                  <a:pt x="9749" y="8166"/>
                  <a:pt x="9749" y="8166"/>
                </a:cubicBezTo>
                <a:cubicBezTo>
                  <a:pt x="9749" y="8166"/>
                  <a:pt x="9748" y="8166"/>
                  <a:pt x="9748" y="8166"/>
                </a:cubicBezTo>
                <a:cubicBezTo>
                  <a:pt x="9748" y="8166"/>
                  <a:pt x="9748" y="8165"/>
                  <a:pt x="9748" y="8165"/>
                </a:cubicBezTo>
                <a:moveTo>
                  <a:pt x="12581" y="10204"/>
                </a:moveTo>
                <a:cubicBezTo>
                  <a:pt x="12573" y="10203"/>
                  <a:pt x="12565" y="10203"/>
                  <a:pt x="12557" y="10202"/>
                </a:cubicBezTo>
                <a:cubicBezTo>
                  <a:pt x="12557" y="10202"/>
                  <a:pt x="12557" y="10202"/>
                  <a:pt x="12557" y="10201"/>
                </a:cubicBezTo>
                <a:cubicBezTo>
                  <a:pt x="12565" y="10202"/>
                  <a:pt x="12573" y="10203"/>
                  <a:pt x="12581" y="10204"/>
                </a:cubicBezTo>
                <a:close/>
                <a:moveTo>
                  <a:pt x="14419" y="9700"/>
                </a:moveTo>
                <a:cubicBezTo>
                  <a:pt x="14416" y="9700"/>
                  <a:pt x="14413" y="9700"/>
                  <a:pt x="14410" y="9700"/>
                </a:cubicBezTo>
                <a:cubicBezTo>
                  <a:pt x="14413" y="9700"/>
                  <a:pt x="14416" y="9700"/>
                  <a:pt x="14419" y="9700"/>
                </a:cubicBezTo>
                <a:moveTo>
                  <a:pt x="14893" y="8979"/>
                </a:moveTo>
                <a:cubicBezTo>
                  <a:pt x="14895" y="8979"/>
                  <a:pt x="14896" y="8978"/>
                  <a:pt x="14898" y="8977"/>
                </a:cubicBezTo>
                <a:cubicBezTo>
                  <a:pt x="14898" y="8977"/>
                  <a:pt x="14898" y="8977"/>
                  <a:pt x="14899" y="8977"/>
                </a:cubicBezTo>
                <a:cubicBezTo>
                  <a:pt x="14897" y="8978"/>
                  <a:pt x="14895" y="8979"/>
                  <a:pt x="14893" y="8980"/>
                </a:cubicBezTo>
                <a:cubicBezTo>
                  <a:pt x="14893" y="8980"/>
                  <a:pt x="14893" y="8980"/>
                  <a:pt x="14893" y="8979"/>
                </a:cubicBezTo>
                <a:moveTo>
                  <a:pt x="11619" y="7847"/>
                </a:moveTo>
                <a:cubicBezTo>
                  <a:pt x="11619" y="7846"/>
                  <a:pt x="11618" y="7845"/>
                  <a:pt x="11617" y="7843"/>
                </a:cubicBezTo>
                <a:cubicBezTo>
                  <a:pt x="11619" y="7842"/>
                  <a:pt x="11619" y="7842"/>
                  <a:pt x="11620" y="7841"/>
                </a:cubicBezTo>
                <a:cubicBezTo>
                  <a:pt x="11620" y="7843"/>
                  <a:pt x="11619" y="7845"/>
                  <a:pt x="11619" y="7847"/>
                </a:cubicBezTo>
                <a:moveTo>
                  <a:pt x="10828" y="11867"/>
                </a:moveTo>
                <a:cubicBezTo>
                  <a:pt x="10828" y="11868"/>
                  <a:pt x="10828" y="11869"/>
                  <a:pt x="10828" y="11870"/>
                </a:cubicBezTo>
                <a:cubicBezTo>
                  <a:pt x="10827" y="11870"/>
                  <a:pt x="10826" y="11870"/>
                  <a:pt x="10825" y="11870"/>
                </a:cubicBezTo>
                <a:cubicBezTo>
                  <a:pt x="10826" y="11869"/>
                  <a:pt x="10827" y="11868"/>
                  <a:pt x="10828" y="11867"/>
                </a:cubicBezTo>
                <a:moveTo>
                  <a:pt x="10844" y="9496"/>
                </a:moveTo>
                <a:cubicBezTo>
                  <a:pt x="10844" y="9496"/>
                  <a:pt x="10844" y="9495"/>
                  <a:pt x="10845" y="9495"/>
                </a:cubicBezTo>
                <a:lnTo>
                  <a:pt x="10845" y="9494"/>
                </a:lnTo>
                <a:cubicBezTo>
                  <a:pt x="10845" y="9494"/>
                  <a:pt x="10845" y="9494"/>
                  <a:pt x="10845" y="9493"/>
                </a:cubicBezTo>
                <a:cubicBezTo>
                  <a:pt x="10845" y="9494"/>
                  <a:pt x="10845" y="9495"/>
                  <a:pt x="10845" y="9495"/>
                </a:cubicBezTo>
                <a:cubicBezTo>
                  <a:pt x="10845" y="9495"/>
                  <a:pt x="10845" y="9495"/>
                  <a:pt x="10845" y="9496"/>
                </a:cubicBezTo>
                <a:lnTo>
                  <a:pt x="10844" y="9496"/>
                </a:lnTo>
                <a:cubicBezTo>
                  <a:pt x="10843" y="9498"/>
                  <a:pt x="10842" y="9501"/>
                  <a:pt x="10840" y="9503"/>
                </a:cubicBezTo>
                <a:cubicBezTo>
                  <a:pt x="10832" y="9508"/>
                  <a:pt x="10823" y="9512"/>
                  <a:pt x="10815" y="9517"/>
                </a:cubicBezTo>
                <a:cubicBezTo>
                  <a:pt x="10817" y="9516"/>
                  <a:pt x="10818" y="9514"/>
                  <a:pt x="10820" y="9513"/>
                </a:cubicBezTo>
                <a:cubicBezTo>
                  <a:pt x="10829" y="9508"/>
                  <a:pt x="10839" y="9502"/>
                  <a:pt x="10844" y="9496"/>
                </a:cubicBezTo>
                <a:moveTo>
                  <a:pt x="5792" y="15178"/>
                </a:moveTo>
                <a:cubicBezTo>
                  <a:pt x="5793" y="15178"/>
                  <a:pt x="5793" y="15179"/>
                  <a:pt x="5794" y="15179"/>
                </a:cubicBezTo>
                <a:cubicBezTo>
                  <a:pt x="5793" y="15180"/>
                  <a:pt x="5792" y="15180"/>
                  <a:pt x="5792" y="15181"/>
                </a:cubicBezTo>
                <a:lnTo>
                  <a:pt x="5792" y="15181"/>
                </a:lnTo>
                <a:lnTo>
                  <a:pt x="5792" y="15181"/>
                </a:lnTo>
                <a:cubicBezTo>
                  <a:pt x="5792" y="15180"/>
                  <a:pt x="5792" y="15179"/>
                  <a:pt x="5792" y="15178"/>
                </a:cubicBezTo>
                <a:moveTo>
                  <a:pt x="7837" y="8317"/>
                </a:moveTo>
                <a:cubicBezTo>
                  <a:pt x="7837" y="8316"/>
                  <a:pt x="7838" y="8315"/>
                  <a:pt x="7838" y="8314"/>
                </a:cubicBezTo>
                <a:cubicBezTo>
                  <a:pt x="7839" y="8315"/>
                  <a:pt x="7839" y="8315"/>
                  <a:pt x="7840" y="8316"/>
                </a:cubicBezTo>
                <a:cubicBezTo>
                  <a:pt x="7839" y="8316"/>
                  <a:pt x="7838" y="8317"/>
                  <a:pt x="7837" y="8317"/>
                </a:cubicBezTo>
                <a:moveTo>
                  <a:pt x="3133" y="7216"/>
                </a:moveTo>
                <a:cubicBezTo>
                  <a:pt x="3135" y="7216"/>
                  <a:pt x="3136" y="7215"/>
                  <a:pt x="3138" y="7214"/>
                </a:cubicBezTo>
                <a:cubicBezTo>
                  <a:pt x="3136" y="7215"/>
                  <a:pt x="3135" y="7217"/>
                  <a:pt x="3133" y="7218"/>
                </a:cubicBezTo>
                <a:cubicBezTo>
                  <a:pt x="3133" y="7217"/>
                  <a:pt x="3133" y="7217"/>
                  <a:pt x="3133" y="7216"/>
                </a:cubicBezTo>
                <a:moveTo>
                  <a:pt x="5226" y="4313"/>
                </a:moveTo>
                <a:cubicBezTo>
                  <a:pt x="5226" y="4325"/>
                  <a:pt x="5224" y="4337"/>
                  <a:pt x="5211" y="4347"/>
                </a:cubicBezTo>
                <a:cubicBezTo>
                  <a:pt x="5214" y="4336"/>
                  <a:pt x="5221" y="4324"/>
                  <a:pt x="5225" y="4313"/>
                </a:cubicBezTo>
                <a:cubicBezTo>
                  <a:pt x="5226" y="4313"/>
                  <a:pt x="5226" y="4313"/>
                  <a:pt x="5226" y="4313"/>
                </a:cubicBezTo>
                <a:moveTo>
                  <a:pt x="4845" y="4232"/>
                </a:moveTo>
                <a:cubicBezTo>
                  <a:pt x="4849" y="4248"/>
                  <a:pt x="4854" y="4264"/>
                  <a:pt x="4862" y="4279"/>
                </a:cubicBezTo>
                <a:cubicBezTo>
                  <a:pt x="4852" y="4298"/>
                  <a:pt x="4846" y="4316"/>
                  <a:pt x="4835" y="4335"/>
                </a:cubicBezTo>
                <a:cubicBezTo>
                  <a:pt x="4847" y="4343"/>
                  <a:pt x="4858" y="4351"/>
                  <a:pt x="4868" y="4359"/>
                </a:cubicBezTo>
                <a:cubicBezTo>
                  <a:pt x="4849" y="4366"/>
                  <a:pt x="4835" y="4374"/>
                  <a:pt x="4825" y="4382"/>
                </a:cubicBezTo>
                <a:cubicBezTo>
                  <a:pt x="4832" y="4332"/>
                  <a:pt x="4838" y="4282"/>
                  <a:pt x="4845" y="4232"/>
                </a:cubicBezTo>
                <a:moveTo>
                  <a:pt x="2748" y="4668"/>
                </a:moveTo>
                <a:cubicBezTo>
                  <a:pt x="2909" y="4704"/>
                  <a:pt x="2873" y="4757"/>
                  <a:pt x="2853" y="4812"/>
                </a:cubicBezTo>
                <a:cubicBezTo>
                  <a:pt x="2842" y="4806"/>
                  <a:pt x="2844" y="4796"/>
                  <a:pt x="2837" y="4788"/>
                </a:cubicBezTo>
                <a:cubicBezTo>
                  <a:pt x="2831" y="4781"/>
                  <a:pt x="2825" y="4769"/>
                  <a:pt x="2813" y="4767"/>
                </a:cubicBezTo>
                <a:cubicBezTo>
                  <a:pt x="2777" y="4762"/>
                  <a:pt x="2766" y="4776"/>
                  <a:pt x="2759" y="4787"/>
                </a:cubicBezTo>
                <a:cubicBezTo>
                  <a:pt x="2723" y="4849"/>
                  <a:pt x="2680" y="4909"/>
                  <a:pt x="2818" y="4957"/>
                </a:cubicBezTo>
                <a:cubicBezTo>
                  <a:pt x="2814" y="4980"/>
                  <a:pt x="2809" y="5003"/>
                  <a:pt x="2806" y="5026"/>
                </a:cubicBezTo>
                <a:cubicBezTo>
                  <a:pt x="2805" y="5026"/>
                  <a:pt x="2804" y="5026"/>
                  <a:pt x="2803" y="5025"/>
                </a:cubicBezTo>
                <a:cubicBezTo>
                  <a:pt x="2755" y="4999"/>
                  <a:pt x="2720" y="5012"/>
                  <a:pt x="2708" y="5036"/>
                </a:cubicBezTo>
                <a:cubicBezTo>
                  <a:pt x="2662" y="5126"/>
                  <a:pt x="2679" y="5217"/>
                  <a:pt x="2700" y="5308"/>
                </a:cubicBezTo>
                <a:cubicBezTo>
                  <a:pt x="2701" y="5314"/>
                  <a:pt x="2726" y="5324"/>
                  <a:pt x="2735" y="5323"/>
                </a:cubicBezTo>
                <a:cubicBezTo>
                  <a:pt x="2752" y="5322"/>
                  <a:pt x="2765" y="5322"/>
                  <a:pt x="2776" y="5322"/>
                </a:cubicBezTo>
                <a:cubicBezTo>
                  <a:pt x="2764" y="5383"/>
                  <a:pt x="2739" y="5443"/>
                  <a:pt x="2676" y="5501"/>
                </a:cubicBezTo>
                <a:cubicBezTo>
                  <a:pt x="2648" y="5501"/>
                  <a:pt x="2615" y="5500"/>
                  <a:pt x="2572" y="5500"/>
                </a:cubicBezTo>
                <a:cubicBezTo>
                  <a:pt x="2536" y="5528"/>
                  <a:pt x="2531" y="5560"/>
                  <a:pt x="2521" y="5592"/>
                </a:cubicBezTo>
                <a:cubicBezTo>
                  <a:pt x="2511" y="5624"/>
                  <a:pt x="2499" y="5656"/>
                  <a:pt x="2476" y="5687"/>
                </a:cubicBezTo>
                <a:cubicBezTo>
                  <a:pt x="2455" y="5557"/>
                  <a:pt x="2519" y="5430"/>
                  <a:pt x="2547" y="5302"/>
                </a:cubicBezTo>
                <a:cubicBezTo>
                  <a:pt x="2610" y="5014"/>
                  <a:pt x="2645" y="4725"/>
                  <a:pt x="2744" y="4439"/>
                </a:cubicBezTo>
                <a:cubicBezTo>
                  <a:pt x="2732" y="4481"/>
                  <a:pt x="2720" y="4524"/>
                  <a:pt x="2706" y="4566"/>
                </a:cubicBezTo>
                <a:cubicBezTo>
                  <a:pt x="2694" y="4602"/>
                  <a:pt x="2669" y="4650"/>
                  <a:pt x="2748" y="4668"/>
                </a:cubicBezTo>
                <a:moveTo>
                  <a:pt x="19195" y="8062"/>
                </a:moveTo>
                <a:cubicBezTo>
                  <a:pt x="19194" y="8063"/>
                  <a:pt x="19193" y="8064"/>
                  <a:pt x="19192" y="8064"/>
                </a:cubicBezTo>
                <a:cubicBezTo>
                  <a:pt x="19189" y="8062"/>
                  <a:pt x="19188" y="8060"/>
                  <a:pt x="19186" y="8058"/>
                </a:cubicBezTo>
                <a:cubicBezTo>
                  <a:pt x="19190" y="8058"/>
                  <a:pt x="19193" y="8057"/>
                  <a:pt x="19196" y="8057"/>
                </a:cubicBezTo>
                <a:cubicBezTo>
                  <a:pt x="19196" y="8059"/>
                  <a:pt x="19196" y="8060"/>
                  <a:pt x="19195" y="8062"/>
                </a:cubicBezTo>
                <a:moveTo>
                  <a:pt x="19206" y="8055"/>
                </a:moveTo>
                <a:cubicBezTo>
                  <a:pt x="19212" y="8049"/>
                  <a:pt x="19218" y="8042"/>
                  <a:pt x="19224" y="8036"/>
                </a:cubicBezTo>
                <a:lnTo>
                  <a:pt x="19224" y="8036"/>
                </a:lnTo>
                <a:cubicBezTo>
                  <a:pt x="19228" y="8030"/>
                  <a:pt x="19232" y="8026"/>
                  <a:pt x="19235" y="8022"/>
                </a:cubicBezTo>
                <a:cubicBezTo>
                  <a:pt x="19238" y="8035"/>
                  <a:pt x="19235" y="8048"/>
                  <a:pt x="19206" y="8055"/>
                </a:cubicBezTo>
                <a:moveTo>
                  <a:pt x="2787" y="4078"/>
                </a:moveTo>
                <a:cubicBezTo>
                  <a:pt x="2915" y="3942"/>
                  <a:pt x="2900" y="3798"/>
                  <a:pt x="2915" y="3655"/>
                </a:cubicBezTo>
                <a:cubicBezTo>
                  <a:pt x="2935" y="3668"/>
                  <a:pt x="2969" y="3675"/>
                  <a:pt x="3019" y="3674"/>
                </a:cubicBezTo>
                <a:cubicBezTo>
                  <a:pt x="3019" y="3675"/>
                  <a:pt x="3019" y="3676"/>
                  <a:pt x="3019" y="3678"/>
                </a:cubicBezTo>
                <a:cubicBezTo>
                  <a:pt x="2900" y="3841"/>
                  <a:pt x="2848" y="4008"/>
                  <a:pt x="2807" y="4177"/>
                </a:cubicBezTo>
                <a:cubicBezTo>
                  <a:pt x="2796" y="4147"/>
                  <a:pt x="2771" y="4119"/>
                  <a:pt x="2725" y="4092"/>
                </a:cubicBezTo>
                <a:cubicBezTo>
                  <a:pt x="2744" y="4089"/>
                  <a:pt x="2765" y="4084"/>
                  <a:pt x="2787" y="4078"/>
                </a:cubicBezTo>
                <a:moveTo>
                  <a:pt x="835" y="19585"/>
                </a:moveTo>
                <a:cubicBezTo>
                  <a:pt x="836" y="19584"/>
                  <a:pt x="835" y="19582"/>
                  <a:pt x="835" y="19580"/>
                </a:cubicBezTo>
                <a:cubicBezTo>
                  <a:pt x="847" y="19484"/>
                  <a:pt x="786" y="19392"/>
                  <a:pt x="735" y="19299"/>
                </a:cubicBezTo>
                <a:cubicBezTo>
                  <a:pt x="748" y="19254"/>
                  <a:pt x="779" y="19209"/>
                  <a:pt x="825" y="19165"/>
                </a:cubicBezTo>
                <a:cubicBezTo>
                  <a:pt x="855" y="19135"/>
                  <a:pt x="892" y="19106"/>
                  <a:pt x="901" y="19072"/>
                </a:cubicBezTo>
                <a:cubicBezTo>
                  <a:pt x="902" y="19070"/>
                  <a:pt x="902" y="19067"/>
                  <a:pt x="902" y="19065"/>
                </a:cubicBezTo>
                <a:cubicBezTo>
                  <a:pt x="910" y="19064"/>
                  <a:pt x="918" y="19063"/>
                  <a:pt x="926" y="19062"/>
                </a:cubicBezTo>
                <a:cubicBezTo>
                  <a:pt x="948" y="19055"/>
                  <a:pt x="966" y="19046"/>
                  <a:pt x="978" y="19035"/>
                </a:cubicBezTo>
                <a:cubicBezTo>
                  <a:pt x="991" y="19000"/>
                  <a:pt x="1011" y="18965"/>
                  <a:pt x="1012" y="18930"/>
                </a:cubicBezTo>
                <a:cubicBezTo>
                  <a:pt x="1020" y="18921"/>
                  <a:pt x="1028" y="18912"/>
                  <a:pt x="1037" y="18903"/>
                </a:cubicBezTo>
                <a:cubicBezTo>
                  <a:pt x="1012" y="18947"/>
                  <a:pt x="1020" y="18989"/>
                  <a:pt x="1073" y="19029"/>
                </a:cubicBezTo>
                <a:cubicBezTo>
                  <a:pt x="1085" y="19129"/>
                  <a:pt x="1100" y="19230"/>
                  <a:pt x="1149" y="19328"/>
                </a:cubicBezTo>
                <a:cubicBezTo>
                  <a:pt x="1160" y="19335"/>
                  <a:pt x="1165" y="19342"/>
                  <a:pt x="1169" y="19349"/>
                </a:cubicBezTo>
                <a:cubicBezTo>
                  <a:pt x="1163" y="19342"/>
                  <a:pt x="1158" y="19335"/>
                  <a:pt x="1149" y="19328"/>
                </a:cubicBezTo>
                <a:cubicBezTo>
                  <a:pt x="1143" y="19352"/>
                  <a:pt x="1141" y="19376"/>
                  <a:pt x="1147" y="19399"/>
                </a:cubicBezTo>
                <a:cubicBezTo>
                  <a:pt x="1125" y="19420"/>
                  <a:pt x="1099" y="19441"/>
                  <a:pt x="1064" y="19462"/>
                </a:cubicBezTo>
                <a:cubicBezTo>
                  <a:pt x="1012" y="19577"/>
                  <a:pt x="1091" y="19688"/>
                  <a:pt x="1133" y="19800"/>
                </a:cubicBezTo>
                <a:cubicBezTo>
                  <a:pt x="1145" y="19834"/>
                  <a:pt x="1179" y="19860"/>
                  <a:pt x="1245" y="19874"/>
                </a:cubicBezTo>
                <a:cubicBezTo>
                  <a:pt x="1183" y="19891"/>
                  <a:pt x="1163" y="19921"/>
                  <a:pt x="1133" y="19948"/>
                </a:cubicBezTo>
                <a:cubicBezTo>
                  <a:pt x="1137" y="19976"/>
                  <a:pt x="1131" y="20005"/>
                  <a:pt x="1125" y="20034"/>
                </a:cubicBezTo>
                <a:cubicBezTo>
                  <a:pt x="1117" y="20039"/>
                  <a:pt x="1108" y="20044"/>
                  <a:pt x="1098" y="20049"/>
                </a:cubicBezTo>
                <a:cubicBezTo>
                  <a:pt x="1064" y="20020"/>
                  <a:pt x="1044" y="19993"/>
                  <a:pt x="1030" y="19965"/>
                </a:cubicBezTo>
                <a:cubicBezTo>
                  <a:pt x="1073" y="19910"/>
                  <a:pt x="1065" y="19850"/>
                  <a:pt x="1062" y="19791"/>
                </a:cubicBezTo>
                <a:cubicBezTo>
                  <a:pt x="1054" y="19779"/>
                  <a:pt x="1044" y="19767"/>
                  <a:pt x="1027" y="19756"/>
                </a:cubicBezTo>
                <a:cubicBezTo>
                  <a:pt x="971" y="19717"/>
                  <a:pt x="895" y="19680"/>
                  <a:pt x="857" y="19638"/>
                </a:cubicBezTo>
                <a:cubicBezTo>
                  <a:pt x="850" y="19620"/>
                  <a:pt x="843" y="19603"/>
                  <a:pt x="835" y="19585"/>
                </a:cubicBezTo>
                <a:moveTo>
                  <a:pt x="18325" y="3623"/>
                </a:moveTo>
                <a:cubicBezTo>
                  <a:pt x="18317" y="3619"/>
                  <a:pt x="18313" y="3614"/>
                  <a:pt x="18310" y="3610"/>
                </a:cubicBezTo>
                <a:cubicBezTo>
                  <a:pt x="18315" y="3614"/>
                  <a:pt x="18320" y="3618"/>
                  <a:pt x="18325" y="3623"/>
                </a:cubicBezTo>
                <a:cubicBezTo>
                  <a:pt x="18325" y="3623"/>
                  <a:pt x="18325" y="3623"/>
                  <a:pt x="18325" y="3623"/>
                </a:cubicBezTo>
                <a:moveTo>
                  <a:pt x="20544" y="12733"/>
                </a:moveTo>
                <a:cubicBezTo>
                  <a:pt x="20555" y="12665"/>
                  <a:pt x="20527" y="12595"/>
                  <a:pt x="20461" y="12530"/>
                </a:cubicBezTo>
                <a:cubicBezTo>
                  <a:pt x="20468" y="12596"/>
                  <a:pt x="20377" y="12654"/>
                  <a:pt x="20368" y="12719"/>
                </a:cubicBezTo>
                <a:cubicBezTo>
                  <a:pt x="20308" y="12752"/>
                  <a:pt x="20312" y="12793"/>
                  <a:pt x="20290" y="12831"/>
                </a:cubicBezTo>
                <a:cubicBezTo>
                  <a:pt x="20270" y="12867"/>
                  <a:pt x="20260" y="12869"/>
                  <a:pt x="20125" y="12865"/>
                </a:cubicBezTo>
                <a:cubicBezTo>
                  <a:pt x="20075" y="12962"/>
                  <a:pt x="20034" y="13060"/>
                  <a:pt x="19970" y="13155"/>
                </a:cubicBezTo>
                <a:cubicBezTo>
                  <a:pt x="19922" y="13225"/>
                  <a:pt x="19903" y="13292"/>
                  <a:pt x="19978" y="13360"/>
                </a:cubicBezTo>
                <a:cubicBezTo>
                  <a:pt x="19993" y="13373"/>
                  <a:pt x="20001" y="13386"/>
                  <a:pt x="20004" y="13400"/>
                </a:cubicBezTo>
                <a:cubicBezTo>
                  <a:pt x="19990" y="13427"/>
                  <a:pt x="19974" y="13454"/>
                  <a:pt x="19954" y="13481"/>
                </a:cubicBezTo>
                <a:cubicBezTo>
                  <a:pt x="19942" y="13494"/>
                  <a:pt x="19930" y="13507"/>
                  <a:pt x="19920" y="13520"/>
                </a:cubicBezTo>
                <a:cubicBezTo>
                  <a:pt x="19882" y="13560"/>
                  <a:pt x="19834" y="13597"/>
                  <a:pt x="19767" y="13633"/>
                </a:cubicBezTo>
                <a:cubicBezTo>
                  <a:pt x="19759" y="13645"/>
                  <a:pt x="19755" y="13657"/>
                  <a:pt x="19757" y="13669"/>
                </a:cubicBezTo>
                <a:cubicBezTo>
                  <a:pt x="19762" y="13679"/>
                  <a:pt x="19766" y="13688"/>
                  <a:pt x="19770" y="13698"/>
                </a:cubicBezTo>
                <a:cubicBezTo>
                  <a:pt x="19759" y="13708"/>
                  <a:pt x="19750" y="13718"/>
                  <a:pt x="19745" y="13730"/>
                </a:cubicBezTo>
                <a:cubicBezTo>
                  <a:pt x="19699" y="13840"/>
                  <a:pt x="19696" y="13951"/>
                  <a:pt x="19744" y="14059"/>
                </a:cubicBezTo>
                <a:cubicBezTo>
                  <a:pt x="19714" y="14142"/>
                  <a:pt x="19682" y="14225"/>
                  <a:pt x="19653" y="14309"/>
                </a:cubicBezTo>
                <a:cubicBezTo>
                  <a:pt x="19621" y="14356"/>
                  <a:pt x="19585" y="14402"/>
                  <a:pt x="19573" y="14451"/>
                </a:cubicBezTo>
                <a:cubicBezTo>
                  <a:pt x="19482" y="14717"/>
                  <a:pt x="19291" y="14972"/>
                  <a:pt x="19147" y="15232"/>
                </a:cubicBezTo>
                <a:cubicBezTo>
                  <a:pt x="19169" y="15158"/>
                  <a:pt x="19176" y="15083"/>
                  <a:pt x="19158" y="15007"/>
                </a:cubicBezTo>
                <a:cubicBezTo>
                  <a:pt x="19146" y="14961"/>
                  <a:pt x="19149" y="14910"/>
                  <a:pt x="19013" y="14901"/>
                </a:cubicBezTo>
                <a:cubicBezTo>
                  <a:pt x="18894" y="14894"/>
                  <a:pt x="18849" y="14938"/>
                  <a:pt x="18821" y="14977"/>
                </a:cubicBezTo>
                <a:cubicBezTo>
                  <a:pt x="18771" y="15045"/>
                  <a:pt x="18706" y="15108"/>
                  <a:pt x="18609" y="15163"/>
                </a:cubicBezTo>
                <a:cubicBezTo>
                  <a:pt x="18616" y="15101"/>
                  <a:pt x="18624" y="15038"/>
                  <a:pt x="18632" y="14976"/>
                </a:cubicBezTo>
                <a:cubicBezTo>
                  <a:pt x="18697" y="14923"/>
                  <a:pt x="18691" y="14863"/>
                  <a:pt x="18708" y="14806"/>
                </a:cubicBezTo>
                <a:cubicBezTo>
                  <a:pt x="18757" y="14641"/>
                  <a:pt x="18795" y="14476"/>
                  <a:pt x="18856" y="14312"/>
                </a:cubicBezTo>
                <a:cubicBezTo>
                  <a:pt x="18901" y="14188"/>
                  <a:pt x="18933" y="14065"/>
                  <a:pt x="18950" y="13940"/>
                </a:cubicBezTo>
                <a:cubicBezTo>
                  <a:pt x="18989" y="13650"/>
                  <a:pt x="19031" y="13360"/>
                  <a:pt x="19074" y="13070"/>
                </a:cubicBezTo>
                <a:cubicBezTo>
                  <a:pt x="19082" y="13016"/>
                  <a:pt x="19081" y="12961"/>
                  <a:pt x="19143" y="12912"/>
                </a:cubicBezTo>
                <a:cubicBezTo>
                  <a:pt x="19143" y="12904"/>
                  <a:pt x="19144" y="12896"/>
                  <a:pt x="19145" y="12887"/>
                </a:cubicBezTo>
                <a:cubicBezTo>
                  <a:pt x="19148" y="12829"/>
                  <a:pt x="19161" y="12771"/>
                  <a:pt x="19153" y="12713"/>
                </a:cubicBezTo>
                <a:cubicBezTo>
                  <a:pt x="19145" y="12655"/>
                  <a:pt x="19174" y="12590"/>
                  <a:pt x="19041" y="12545"/>
                </a:cubicBezTo>
                <a:cubicBezTo>
                  <a:pt x="19021" y="12538"/>
                  <a:pt x="19029" y="12514"/>
                  <a:pt x="19031" y="12497"/>
                </a:cubicBezTo>
                <a:cubicBezTo>
                  <a:pt x="19036" y="12443"/>
                  <a:pt x="19044" y="12389"/>
                  <a:pt x="19052" y="12336"/>
                </a:cubicBezTo>
                <a:cubicBezTo>
                  <a:pt x="19071" y="12195"/>
                  <a:pt x="19091" y="12054"/>
                  <a:pt x="19110" y="11913"/>
                </a:cubicBezTo>
                <a:lnTo>
                  <a:pt x="19120" y="11915"/>
                </a:lnTo>
                <a:cubicBezTo>
                  <a:pt x="19252" y="11822"/>
                  <a:pt x="19343" y="11723"/>
                  <a:pt x="19380" y="11615"/>
                </a:cubicBezTo>
                <a:cubicBezTo>
                  <a:pt x="19429" y="11475"/>
                  <a:pt x="19472" y="11336"/>
                  <a:pt x="19385" y="11196"/>
                </a:cubicBezTo>
                <a:cubicBezTo>
                  <a:pt x="19393" y="11145"/>
                  <a:pt x="19378" y="11084"/>
                  <a:pt x="19321" y="11035"/>
                </a:cubicBezTo>
                <a:cubicBezTo>
                  <a:pt x="19317" y="11036"/>
                  <a:pt x="19279" y="11029"/>
                  <a:pt x="19277" y="11030"/>
                </a:cubicBezTo>
                <a:cubicBezTo>
                  <a:pt x="19277" y="11030"/>
                  <a:pt x="19278" y="11030"/>
                  <a:pt x="19278" y="11030"/>
                </a:cubicBezTo>
                <a:lnTo>
                  <a:pt x="19321" y="11035"/>
                </a:lnTo>
                <a:cubicBezTo>
                  <a:pt x="19310" y="11026"/>
                  <a:pt x="19316" y="11021"/>
                  <a:pt x="19306" y="11011"/>
                </a:cubicBezTo>
                <a:cubicBezTo>
                  <a:pt x="19302" y="11004"/>
                  <a:pt x="19304" y="10998"/>
                  <a:pt x="19290" y="10992"/>
                </a:cubicBezTo>
                <a:cubicBezTo>
                  <a:pt x="19291" y="10975"/>
                  <a:pt x="19297" y="10958"/>
                  <a:pt x="19298" y="10941"/>
                </a:cubicBezTo>
                <a:cubicBezTo>
                  <a:pt x="19393" y="10918"/>
                  <a:pt x="19420" y="10883"/>
                  <a:pt x="19402" y="10838"/>
                </a:cubicBezTo>
                <a:cubicBezTo>
                  <a:pt x="19372" y="10763"/>
                  <a:pt x="19397" y="10690"/>
                  <a:pt x="19483" y="10624"/>
                </a:cubicBezTo>
                <a:cubicBezTo>
                  <a:pt x="19571" y="10558"/>
                  <a:pt x="19604" y="10488"/>
                  <a:pt x="19611" y="10413"/>
                </a:cubicBezTo>
                <a:cubicBezTo>
                  <a:pt x="19616" y="10360"/>
                  <a:pt x="19629" y="10307"/>
                  <a:pt x="19639" y="10254"/>
                </a:cubicBezTo>
                <a:cubicBezTo>
                  <a:pt x="19644" y="10184"/>
                  <a:pt x="19650" y="10114"/>
                  <a:pt x="19653" y="10043"/>
                </a:cubicBezTo>
                <a:cubicBezTo>
                  <a:pt x="19654" y="10036"/>
                  <a:pt x="19640" y="10025"/>
                  <a:pt x="19627" y="10023"/>
                </a:cubicBezTo>
                <a:cubicBezTo>
                  <a:pt x="19595" y="10018"/>
                  <a:pt x="19570" y="10028"/>
                  <a:pt x="19566" y="10040"/>
                </a:cubicBezTo>
                <a:cubicBezTo>
                  <a:pt x="19550" y="10085"/>
                  <a:pt x="19538" y="10130"/>
                  <a:pt x="19529" y="10176"/>
                </a:cubicBezTo>
                <a:cubicBezTo>
                  <a:pt x="19520" y="10217"/>
                  <a:pt x="19517" y="10258"/>
                  <a:pt x="19509" y="10300"/>
                </a:cubicBezTo>
                <a:cubicBezTo>
                  <a:pt x="19501" y="10338"/>
                  <a:pt x="19490" y="10377"/>
                  <a:pt x="19481" y="10416"/>
                </a:cubicBezTo>
                <a:cubicBezTo>
                  <a:pt x="19450" y="10357"/>
                  <a:pt x="19456" y="10300"/>
                  <a:pt x="19462" y="10242"/>
                </a:cubicBezTo>
                <a:cubicBezTo>
                  <a:pt x="19468" y="10193"/>
                  <a:pt x="19481" y="10143"/>
                  <a:pt x="19421" y="10097"/>
                </a:cubicBezTo>
                <a:cubicBezTo>
                  <a:pt x="19409" y="10063"/>
                  <a:pt x="19398" y="10030"/>
                  <a:pt x="19387" y="9997"/>
                </a:cubicBezTo>
                <a:cubicBezTo>
                  <a:pt x="19381" y="9997"/>
                  <a:pt x="19375" y="9994"/>
                  <a:pt x="19370" y="9988"/>
                </a:cubicBezTo>
                <a:cubicBezTo>
                  <a:pt x="19365" y="9983"/>
                  <a:pt x="19338" y="9977"/>
                  <a:pt x="19355" y="9972"/>
                </a:cubicBezTo>
                <a:cubicBezTo>
                  <a:pt x="19355" y="9972"/>
                  <a:pt x="19322" y="9972"/>
                  <a:pt x="19322" y="9973"/>
                </a:cubicBezTo>
                <a:lnTo>
                  <a:pt x="19322" y="9972"/>
                </a:lnTo>
                <a:cubicBezTo>
                  <a:pt x="19322" y="9952"/>
                  <a:pt x="19377" y="9932"/>
                  <a:pt x="19378" y="9912"/>
                </a:cubicBezTo>
                <a:cubicBezTo>
                  <a:pt x="19392" y="9652"/>
                  <a:pt x="19432" y="9392"/>
                  <a:pt x="19436" y="9132"/>
                </a:cubicBezTo>
                <a:cubicBezTo>
                  <a:pt x="19437" y="9082"/>
                  <a:pt x="19444" y="9033"/>
                  <a:pt x="19442" y="8984"/>
                </a:cubicBezTo>
                <a:cubicBezTo>
                  <a:pt x="19447" y="8969"/>
                  <a:pt x="19452" y="8953"/>
                  <a:pt x="19444" y="8938"/>
                </a:cubicBezTo>
                <a:cubicBezTo>
                  <a:pt x="19440" y="8829"/>
                  <a:pt x="19434" y="8720"/>
                  <a:pt x="19430" y="8611"/>
                </a:cubicBezTo>
                <a:cubicBezTo>
                  <a:pt x="19422" y="8426"/>
                  <a:pt x="19379" y="8240"/>
                  <a:pt x="19412" y="8054"/>
                </a:cubicBezTo>
                <a:cubicBezTo>
                  <a:pt x="19421" y="8009"/>
                  <a:pt x="19397" y="7963"/>
                  <a:pt x="19356" y="7919"/>
                </a:cubicBezTo>
                <a:cubicBezTo>
                  <a:pt x="19356" y="7903"/>
                  <a:pt x="19322" y="7888"/>
                  <a:pt x="19322" y="7872"/>
                </a:cubicBezTo>
                <a:lnTo>
                  <a:pt x="19322" y="7872"/>
                </a:lnTo>
                <a:cubicBezTo>
                  <a:pt x="19322" y="7848"/>
                  <a:pt x="19363" y="7824"/>
                  <a:pt x="19363" y="7799"/>
                </a:cubicBezTo>
                <a:cubicBezTo>
                  <a:pt x="19363" y="7674"/>
                  <a:pt x="19380" y="7549"/>
                  <a:pt x="19379" y="7423"/>
                </a:cubicBezTo>
                <a:cubicBezTo>
                  <a:pt x="19365" y="7382"/>
                  <a:pt x="19353" y="7342"/>
                  <a:pt x="19348" y="7301"/>
                </a:cubicBezTo>
                <a:cubicBezTo>
                  <a:pt x="19340" y="7218"/>
                  <a:pt x="19349" y="7135"/>
                  <a:pt x="19341" y="7053"/>
                </a:cubicBezTo>
                <a:cubicBezTo>
                  <a:pt x="19319" y="6787"/>
                  <a:pt x="19247" y="6524"/>
                  <a:pt x="19147" y="6263"/>
                </a:cubicBezTo>
                <a:cubicBezTo>
                  <a:pt x="19140" y="6243"/>
                  <a:pt x="19147" y="6220"/>
                  <a:pt x="19087" y="6213"/>
                </a:cubicBezTo>
                <a:cubicBezTo>
                  <a:pt x="19046" y="6221"/>
                  <a:pt x="19049" y="6239"/>
                  <a:pt x="19044" y="6254"/>
                </a:cubicBezTo>
                <a:cubicBezTo>
                  <a:pt x="19023" y="6328"/>
                  <a:pt x="19026" y="6403"/>
                  <a:pt x="19035" y="6477"/>
                </a:cubicBezTo>
                <a:cubicBezTo>
                  <a:pt x="19061" y="6680"/>
                  <a:pt x="19083" y="6883"/>
                  <a:pt x="19051" y="7086"/>
                </a:cubicBezTo>
                <a:cubicBezTo>
                  <a:pt x="19065" y="7089"/>
                  <a:pt x="19080" y="7092"/>
                  <a:pt x="19096" y="7094"/>
                </a:cubicBezTo>
                <a:cubicBezTo>
                  <a:pt x="19088" y="7310"/>
                  <a:pt x="19041" y="7526"/>
                  <a:pt x="19061" y="7742"/>
                </a:cubicBezTo>
                <a:cubicBezTo>
                  <a:pt x="19064" y="7775"/>
                  <a:pt x="19052" y="7808"/>
                  <a:pt x="19049" y="7841"/>
                </a:cubicBezTo>
                <a:cubicBezTo>
                  <a:pt x="19033" y="8011"/>
                  <a:pt x="18999" y="8182"/>
                  <a:pt x="19008" y="8351"/>
                </a:cubicBezTo>
                <a:cubicBezTo>
                  <a:pt x="19020" y="8571"/>
                  <a:pt x="19019" y="8791"/>
                  <a:pt x="19010" y="9011"/>
                </a:cubicBezTo>
                <a:cubicBezTo>
                  <a:pt x="18959" y="9221"/>
                  <a:pt x="18909" y="9430"/>
                  <a:pt x="18857" y="9639"/>
                </a:cubicBezTo>
                <a:cubicBezTo>
                  <a:pt x="18844" y="9693"/>
                  <a:pt x="18831" y="9746"/>
                  <a:pt x="18812" y="9799"/>
                </a:cubicBezTo>
                <a:cubicBezTo>
                  <a:pt x="18742" y="10000"/>
                  <a:pt x="18704" y="10201"/>
                  <a:pt x="18738" y="10404"/>
                </a:cubicBezTo>
                <a:cubicBezTo>
                  <a:pt x="18764" y="10556"/>
                  <a:pt x="18770" y="10709"/>
                  <a:pt x="18741" y="10862"/>
                </a:cubicBezTo>
                <a:cubicBezTo>
                  <a:pt x="18733" y="10903"/>
                  <a:pt x="18729" y="10944"/>
                  <a:pt x="18679" y="10981"/>
                </a:cubicBezTo>
                <a:cubicBezTo>
                  <a:pt x="18639" y="10982"/>
                  <a:pt x="18609" y="10991"/>
                  <a:pt x="18586" y="11005"/>
                </a:cubicBezTo>
                <a:cubicBezTo>
                  <a:pt x="18574" y="11014"/>
                  <a:pt x="18565" y="11024"/>
                  <a:pt x="18561" y="11035"/>
                </a:cubicBezTo>
                <a:cubicBezTo>
                  <a:pt x="18560" y="11046"/>
                  <a:pt x="18563" y="11056"/>
                  <a:pt x="18572" y="11066"/>
                </a:cubicBezTo>
                <a:cubicBezTo>
                  <a:pt x="18578" y="11076"/>
                  <a:pt x="18584" y="11086"/>
                  <a:pt x="18589" y="11097"/>
                </a:cubicBezTo>
                <a:cubicBezTo>
                  <a:pt x="18593" y="11107"/>
                  <a:pt x="18594" y="11117"/>
                  <a:pt x="18594" y="11128"/>
                </a:cubicBezTo>
                <a:cubicBezTo>
                  <a:pt x="18593" y="11138"/>
                  <a:pt x="18593" y="11149"/>
                  <a:pt x="18592" y="11160"/>
                </a:cubicBezTo>
                <a:cubicBezTo>
                  <a:pt x="18589" y="11171"/>
                  <a:pt x="18584" y="11181"/>
                  <a:pt x="18574" y="11191"/>
                </a:cubicBezTo>
                <a:cubicBezTo>
                  <a:pt x="18514" y="11252"/>
                  <a:pt x="18502" y="11317"/>
                  <a:pt x="18511" y="11382"/>
                </a:cubicBezTo>
                <a:cubicBezTo>
                  <a:pt x="18571" y="11596"/>
                  <a:pt x="18400" y="11807"/>
                  <a:pt x="18469" y="12021"/>
                </a:cubicBezTo>
                <a:cubicBezTo>
                  <a:pt x="18468" y="12038"/>
                  <a:pt x="18467" y="12055"/>
                  <a:pt x="18466" y="12073"/>
                </a:cubicBezTo>
                <a:cubicBezTo>
                  <a:pt x="18417" y="12078"/>
                  <a:pt x="18401" y="12062"/>
                  <a:pt x="18382" y="12048"/>
                </a:cubicBezTo>
                <a:cubicBezTo>
                  <a:pt x="18359" y="12031"/>
                  <a:pt x="18333" y="12014"/>
                  <a:pt x="18308" y="11997"/>
                </a:cubicBezTo>
                <a:cubicBezTo>
                  <a:pt x="18292" y="11981"/>
                  <a:pt x="18276" y="11965"/>
                  <a:pt x="18260" y="11949"/>
                </a:cubicBezTo>
                <a:cubicBezTo>
                  <a:pt x="18258" y="11946"/>
                  <a:pt x="18255" y="11943"/>
                  <a:pt x="18250" y="11939"/>
                </a:cubicBezTo>
                <a:cubicBezTo>
                  <a:pt x="18261" y="11824"/>
                  <a:pt x="18225" y="11709"/>
                  <a:pt x="18249" y="11593"/>
                </a:cubicBezTo>
                <a:cubicBezTo>
                  <a:pt x="18284" y="11415"/>
                  <a:pt x="18307" y="11238"/>
                  <a:pt x="18329" y="11060"/>
                </a:cubicBezTo>
                <a:cubicBezTo>
                  <a:pt x="18355" y="10858"/>
                  <a:pt x="18356" y="10655"/>
                  <a:pt x="18363" y="10452"/>
                </a:cubicBezTo>
                <a:cubicBezTo>
                  <a:pt x="18372" y="10200"/>
                  <a:pt x="18421" y="9948"/>
                  <a:pt x="18452" y="9696"/>
                </a:cubicBezTo>
                <a:cubicBezTo>
                  <a:pt x="18400" y="9636"/>
                  <a:pt x="18467" y="9575"/>
                  <a:pt x="18446" y="9516"/>
                </a:cubicBezTo>
                <a:cubicBezTo>
                  <a:pt x="18418" y="9435"/>
                  <a:pt x="18542" y="9347"/>
                  <a:pt x="18391" y="9271"/>
                </a:cubicBezTo>
                <a:cubicBezTo>
                  <a:pt x="18377" y="9254"/>
                  <a:pt x="18363" y="9237"/>
                  <a:pt x="18349" y="9220"/>
                </a:cubicBezTo>
                <a:cubicBezTo>
                  <a:pt x="18344" y="9108"/>
                  <a:pt x="18341" y="8997"/>
                  <a:pt x="18336" y="8886"/>
                </a:cubicBezTo>
                <a:cubicBezTo>
                  <a:pt x="18324" y="8651"/>
                  <a:pt x="18329" y="8416"/>
                  <a:pt x="18280" y="8182"/>
                </a:cubicBezTo>
                <a:cubicBezTo>
                  <a:pt x="18264" y="8107"/>
                  <a:pt x="18238" y="8036"/>
                  <a:pt x="18177" y="7966"/>
                </a:cubicBezTo>
                <a:cubicBezTo>
                  <a:pt x="18180" y="7949"/>
                  <a:pt x="18184" y="7932"/>
                  <a:pt x="18187" y="7915"/>
                </a:cubicBezTo>
                <a:cubicBezTo>
                  <a:pt x="18187" y="7915"/>
                  <a:pt x="18196" y="7912"/>
                  <a:pt x="18196" y="7912"/>
                </a:cubicBezTo>
                <a:cubicBezTo>
                  <a:pt x="18207" y="7890"/>
                  <a:pt x="18158" y="7846"/>
                  <a:pt x="18289" y="7866"/>
                </a:cubicBezTo>
                <a:cubicBezTo>
                  <a:pt x="18336" y="7873"/>
                  <a:pt x="18344" y="7849"/>
                  <a:pt x="18344" y="7832"/>
                </a:cubicBezTo>
                <a:cubicBezTo>
                  <a:pt x="18343" y="7775"/>
                  <a:pt x="18335" y="7717"/>
                  <a:pt x="18340" y="7659"/>
                </a:cubicBezTo>
                <a:cubicBezTo>
                  <a:pt x="18347" y="7576"/>
                  <a:pt x="18338" y="7494"/>
                  <a:pt x="18336" y="7411"/>
                </a:cubicBezTo>
                <a:cubicBezTo>
                  <a:pt x="18332" y="7271"/>
                  <a:pt x="18283" y="7131"/>
                  <a:pt x="18316" y="6990"/>
                </a:cubicBezTo>
                <a:cubicBezTo>
                  <a:pt x="18327" y="6940"/>
                  <a:pt x="18320" y="6891"/>
                  <a:pt x="18279" y="6843"/>
                </a:cubicBezTo>
                <a:cubicBezTo>
                  <a:pt x="18295" y="6749"/>
                  <a:pt x="18302" y="6655"/>
                  <a:pt x="18280" y="6560"/>
                </a:cubicBezTo>
                <a:cubicBezTo>
                  <a:pt x="18258" y="6466"/>
                  <a:pt x="18284" y="6371"/>
                  <a:pt x="18312" y="6277"/>
                </a:cubicBezTo>
                <a:cubicBezTo>
                  <a:pt x="18320" y="6253"/>
                  <a:pt x="18363" y="6245"/>
                  <a:pt x="18417" y="6249"/>
                </a:cubicBezTo>
                <a:cubicBezTo>
                  <a:pt x="18417" y="6290"/>
                  <a:pt x="18420" y="6332"/>
                  <a:pt x="18417" y="6373"/>
                </a:cubicBezTo>
                <a:cubicBezTo>
                  <a:pt x="18412" y="6436"/>
                  <a:pt x="18424" y="6499"/>
                  <a:pt x="18469" y="6557"/>
                </a:cubicBezTo>
                <a:cubicBezTo>
                  <a:pt x="18520" y="6622"/>
                  <a:pt x="18525" y="6686"/>
                  <a:pt x="18525" y="6753"/>
                </a:cubicBezTo>
                <a:cubicBezTo>
                  <a:pt x="18525" y="6861"/>
                  <a:pt x="18530" y="6968"/>
                  <a:pt x="18532" y="7076"/>
                </a:cubicBezTo>
                <a:cubicBezTo>
                  <a:pt x="18514" y="7208"/>
                  <a:pt x="18496" y="7339"/>
                  <a:pt x="18478" y="7471"/>
                </a:cubicBezTo>
                <a:cubicBezTo>
                  <a:pt x="18476" y="7483"/>
                  <a:pt x="18475" y="7496"/>
                  <a:pt x="18475" y="7508"/>
                </a:cubicBezTo>
                <a:cubicBezTo>
                  <a:pt x="18476" y="7552"/>
                  <a:pt x="18510" y="7581"/>
                  <a:pt x="18557" y="7576"/>
                </a:cubicBezTo>
                <a:cubicBezTo>
                  <a:pt x="18643" y="7566"/>
                  <a:pt x="18632" y="7532"/>
                  <a:pt x="18639" y="7505"/>
                </a:cubicBezTo>
                <a:cubicBezTo>
                  <a:pt x="18645" y="7481"/>
                  <a:pt x="18640" y="7456"/>
                  <a:pt x="18639" y="7431"/>
                </a:cubicBezTo>
                <a:cubicBezTo>
                  <a:pt x="18638" y="7406"/>
                  <a:pt x="18632" y="7382"/>
                  <a:pt x="18633" y="7357"/>
                </a:cubicBezTo>
                <a:cubicBezTo>
                  <a:pt x="18639" y="7250"/>
                  <a:pt x="18649" y="7143"/>
                  <a:pt x="18650" y="7036"/>
                </a:cubicBezTo>
                <a:cubicBezTo>
                  <a:pt x="18650" y="7008"/>
                  <a:pt x="18626" y="6980"/>
                  <a:pt x="18613" y="6952"/>
                </a:cubicBezTo>
                <a:cubicBezTo>
                  <a:pt x="18616" y="6919"/>
                  <a:pt x="18620" y="6885"/>
                  <a:pt x="18623" y="6852"/>
                </a:cubicBezTo>
                <a:cubicBezTo>
                  <a:pt x="18637" y="6691"/>
                  <a:pt x="18679" y="6530"/>
                  <a:pt x="18648" y="6367"/>
                </a:cubicBezTo>
                <a:cubicBezTo>
                  <a:pt x="18625" y="6248"/>
                  <a:pt x="18628" y="6127"/>
                  <a:pt x="18618" y="6007"/>
                </a:cubicBezTo>
                <a:cubicBezTo>
                  <a:pt x="18656" y="5977"/>
                  <a:pt x="18682" y="5946"/>
                  <a:pt x="18669" y="5912"/>
                </a:cubicBezTo>
                <a:cubicBezTo>
                  <a:pt x="18649" y="5862"/>
                  <a:pt x="18659" y="5815"/>
                  <a:pt x="18726" y="5770"/>
                </a:cubicBezTo>
                <a:cubicBezTo>
                  <a:pt x="18776" y="5737"/>
                  <a:pt x="18777" y="5697"/>
                  <a:pt x="18758" y="5662"/>
                </a:cubicBezTo>
                <a:cubicBezTo>
                  <a:pt x="18726" y="5600"/>
                  <a:pt x="18742" y="5539"/>
                  <a:pt x="18756" y="5478"/>
                </a:cubicBezTo>
                <a:cubicBezTo>
                  <a:pt x="18769" y="5424"/>
                  <a:pt x="18769" y="5370"/>
                  <a:pt x="18671" y="5328"/>
                </a:cubicBezTo>
                <a:cubicBezTo>
                  <a:pt x="18671" y="5328"/>
                  <a:pt x="18656" y="5332"/>
                  <a:pt x="18656" y="5332"/>
                </a:cubicBezTo>
                <a:cubicBezTo>
                  <a:pt x="18599" y="5308"/>
                  <a:pt x="18569" y="5281"/>
                  <a:pt x="18574" y="5245"/>
                </a:cubicBezTo>
                <a:cubicBezTo>
                  <a:pt x="18590" y="5135"/>
                  <a:pt x="18587" y="5025"/>
                  <a:pt x="18558" y="4915"/>
                </a:cubicBezTo>
                <a:cubicBezTo>
                  <a:pt x="18549" y="4879"/>
                  <a:pt x="18570" y="4842"/>
                  <a:pt x="18577" y="4805"/>
                </a:cubicBezTo>
                <a:lnTo>
                  <a:pt x="18577" y="4805"/>
                </a:lnTo>
                <a:cubicBezTo>
                  <a:pt x="18651" y="4763"/>
                  <a:pt x="18644" y="4720"/>
                  <a:pt x="18585" y="4676"/>
                </a:cubicBezTo>
                <a:cubicBezTo>
                  <a:pt x="18573" y="4634"/>
                  <a:pt x="18561" y="4592"/>
                  <a:pt x="18549" y="4550"/>
                </a:cubicBezTo>
                <a:cubicBezTo>
                  <a:pt x="18574" y="4447"/>
                  <a:pt x="18559" y="4345"/>
                  <a:pt x="18476" y="4247"/>
                </a:cubicBezTo>
                <a:cubicBezTo>
                  <a:pt x="18477" y="4224"/>
                  <a:pt x="18478" y="4201"/>
                  <a:pt x="18480" y="4177"/>
                </a:cubicBezTo>
                <a:cubicBezTo>
                  <a:pt x="18512" y="4083"/>
                  <a:pt x="18454" y="3990"/>
                  <a:pt x="18451" y="3896"/>
                </a:cubicBezTo>
                <a:cubicBezTo>
                  <a:pt x="18450" y="3866"/>
                  <a:pt x="18410" y="3842"/>
                  <a:pt x="18359" y="3823"/>
                </a:cubicBezTo>
                <a:cubicBezTo>
                  <a:pt x="18366" y="3755"/>
                  <a:pt x="18410" y="3687"/>
                  <a:pt x="18326" y="3623"/>
                </a:cubicBezTo>
                <a:cubicBezTo>
                  <a:pt x="18321" y="3583"/>
                  <a:pt x="18319" y="3544"/>
                  <a:pt x="18309" y="3505"/>
                </a:cubicBezTo>
                <a:cubicBezTo>
                  <a:pt x="18301" y="3469"/>
                  <a:pt x="18303" y="3434"/>
                  <a:pt x="18350" y="3402"/>
                </a:cubicBezTo>
                <a:cubicBezTo>
                  <a:pt x="18355" y="3436"/>
                  <a:pt x="18360" y="3470"/>
                  <a:pt x="18394" y="3502"/>
                </a:cubicBezTo>
                <a:cubicBezTo>
                  <a:pt x="18395" y="3502"/>
                  <a:pt x="18395" y="3502"/>
                  <a:pt x="18395" y="3502"/>
                </a:cubicBezTo>
                <a:lnTo>
                  <a:pt x="18394" y="3502"/>
                </a:lnTo>
                <a:cubicBezTo>
                  <a:pt x="18398" y="3536"/>
                  <a:pt x="18402" y="3569"/>
                  <a:pt x="18444" y="3599"/>
                </a:cubicBezTo>
                <a:cubicBezTo>
                  <a:pt x="18449" y="3606"/>
                  <a:pt x="18451" y="3613"/>
                  <a:pt x="18449" y="3621"/>
                </a:cubicBezTo>
                <a:cubicBezTo>
                  <a:pt x="18444" y="3644"/>
                  <a:pt x="18451" y="3667"/>
                  <a:pt x="18471" y="3688"/>
                </a:cubicBezTo>
                <a:cubicBezTo>
                  <a:pt x="18474" y="3692"/>
                  <a:pt x="18478" y="3696"/>
                  <a:pt x="18484" y="3700"/>
                </a:cubicBezTo>
                <a:cubicBezTo>
                  <a:pt x="18486" y="3708"/>
                  <a:pt x="18489" y="3715"/>
                  <a:pt x="18490" y="3723"/>
                </a:cubicBezTo>
                <a:cubicBezTo>
                  <a:pt x="18504" y="3733"/>
                  <a:pt x="18521" y="3743"/>
                  <a:pt x="18537" y="3752"/>
                </a:cubicBezTo>
                <a:lnTo>
                  <a:pt x="18538" y="3754"/>
                </a:lnTo>
                <a:cubicBezTo>
                  <a:pt x="18553" y="3760"/>
                  <a:pt x="18559" y="3767"/>
                  <a:pt x="18562" y="3774"/>
                </a:cubicBezTo>
                <a:cubicBezTo>
                  <a:pt x="18555" y="3767"/>
                  <a:pt x="18548" y="3760"/>
                  <a:pt x="18538" y="3754"/>
                </a:cubicBezTo>
                <a:cubicBezTo>
                  <a:pt x="18536" y="3780"/>
                  <a:pt x="18537" y="3818"/>
                  <a:pt x="18559" y="3841"/>
                </a:cubicBezTo>
                <a:cubicBezTo>
                  <a:pt x="18562" y="3850"/>
                  <a:pt x="18568" y="3878"/>
                  <a:pt x="18590" y="3879"/>
                </a:cubicBezTo>
                <a:cubicBezTo>
                  <a:pt x="18590" y="3879"/>
                  <a:pt x="18600" y="3879"/>
                  <a:pt x="18600" y="3879"/>
                </a:cubicBezTo>
                <a:lnTo>
                  <a:pt x="18604" y="3845"/>
                </a:lnTo>
                <a:lnTo>
                  <a:pt x="18604" y="3849"/>
                </a:lnTo>
                <a:cubicBezTo>
                  <a:pt x="18714" y="3910"/>
                  <a:pt x="18724" y="3980"/>
                  <a:pt x="18729" y="4052"/>
                </a:cubicBezTo>
                <a:cubicBezTo>
                  <a:pt x="18735" y="4138"/>
                  <a:pt x="18755" y="4227"/>
                  <a:pt x="18782" y="4311"/>
                </a:cubicBezTo>
                <a:cubicBezTo>
                  <a:pt x="18813" y="4409"/>
                  <a:pt x="18850" y="4507"/>
                  <a:pt x="18881" y="4605"/>
                </a:cubicBezTo>
                <a:cubicBezTo>
                  <a:pt x="18921" y="4732"/>
                  <a:pt x="18939" y="4860"/>
                  <a:pt x="18949" y="4988"/>
                </a:cubicBezTo>
                <a:cubicBezTo>
                  <a:pt x="18936" y="5023"/>
                  <a:pt x="18931" y="5058"/>
                  <a:pt x="18956" y="5091"/>
                </a:cubicBezTo>
                <a:cubicBezTo>
                  <a:pt x="18956" y="5094"/>
                  <a:pt x="18956" y="5096"/>
                  <a:pt x="18956" y="5099"/>
                </a:cubicBezTo>
                <a:cubicBezTo>
                  <a:pt x="18956" y="5110"/>
                  <a:pt x="18959" y="5120"/>
                  <a:pt x="18965" y="5131"/>
                </a:cubicBezTo>
                <a:cubicBezTo>
                  <a:pt x="18970" y="5136"/>
                  <a:pt x="18972" y="5141"/>
                  <a:pt x="18976" y="5146"/>
                </a:cubicBezTo>
                <a:cubicBezTo>
                  <a:pt x="18976" y="5159"/>
                  <a:pt x="18975" y="5172"/>
                  <a:pt x="18974" y="5185"/>
                </a:cubicBezTo>
                <a:cubicBezTo>
                  <a:pt x="18980" y="5179"/>
                  <a:pt x="18985" y="5173"/>
                  <a:pt x="18990" y="5167"/>
                </a:cubicBezTo>
                <a:cubicBezTo>
                  <a:pt x="18992" y="5169"/>
                  <a:pt x="18993" y="5171"/>
                  <a:pt x="18993" y="5173"/>
                </a:cubicBezTo>
                <a:cubicBezTo>
                  <a:pt x="18989" y="5177"/>
                  <a:pt x="18984" y="5182"/>
                  <a:pt x="18975" y="5185"/>
                </a:cubicBezTo>
                <a:cubicBezTo>
                  <a:pt x="18963" y="5236"/>
                  <a:pt x="18951" y="5287"/>
                  <a:pt x="18940" y="5338"/>
                </a:cubicBezTo>
                <a:cubicBezTo>
                  <a:pt x="18941" y="5346"/>
                  <a:pt x="18941" y="5354"/>
                  <a:pt x="18939" y="5363"/>
                </a:cubicBezTo>
                <a:cubicBezTo>
                  <a:pt x="18897" y="5386"/>
                  <a:pt x="18893" y="5411"/>
                  <a:pt x="18932" y="5437"/>
                </a:cubicBezTo>
                <a:cubicBezTo>
                  <a:pt x="18943" y="5485"/>
                  <a:pt x="18958" y="5534"/>
                  <a:pt x="18966" y="5583"/>
                </a:cubicBezTo>
                <a:cubicBezTo>
                  <a:pt x="18974" y="5637"/>
                  <a:pt x="18992" y="5689"/>
                  <a:pt x="19050" y="5737"/>
                </a:cubicBezTo>
                <a:cubicBezTo>
                  <a:pt x="19055" y="5742"/>
                  <a:pt x="19080" y="5742"/>
                  <a:pt x="19095" y="5743"/>
                </a:cubicBezTo>
                <a:cubicBezTo>
                  <a:pt x="19100" y="5743"/>
                  <a:pt x="19111" y="5737"/>
                  <a:pt x="19111" y="5734"/>
                </a:cubicBezTo>
                <a:cubicBezTo>
                  <a:pt x="19112" y="5705"/>
                  <a:pt x="19114" y="5677"/>
                  <a:pt x="19112" y="5648"/>
                </a:cubicBezTo>
                <a:cubicBezTo>
                  <a:pt x="19102" y="5513"/>
                  <a:pt x="19091" y="5378"/>
                  <a:pt x="19081" y="5243"/>
                </a:cubicBezTo>
                <a:cubicBezTo>
                  <a:pt x="19155" y="5252"/>
                  <a:pt x="19235" y="5264"/>
                  <a:pt x="19259" y="5298"/>
                </a:cubicBezTo>
                <a:cubicBezTo>
                  <a:pt x="19295" y="5349"/>
                  <a:pt x="19334" y="5404"/>
                  <a:pt x="19273" y="5455"/>
                </a:cubicBezTo>
                <a:cubicBezTo>
                  <a:pt x="19217" y="5501"/>
                  <a:pt x="19225" y="5539"/>
                  <a:pt x="19286" y="5582"/>
                </a:cubicBezTo>
                <a:cubicBezTo>
                  <a:pt x="19403" y="5664"/>
                  <a:pt x="19355" y="5758"/>
                  <a:pt x="19375" y="5848"/>
                </a:cubicBezTo>
                <a:cubicBezTo>
                  <a:pt x="19377" y="5855"/>
                  <a:pt x="19364" y="5864"/>
                  <a:pt x="19354" y="5870"/>
                </a:cubicBezTo>
                <a:cubicBezTo>
                  <a:pt x="19328" y="5887"/>
                  <a:pt x="19285" y="5900"/>
                  <a:pt x="19286" y="5923"/>
                </a:cubicBezTo>
                <a:cubicBezTo>
                  <a:pt x="19287" y="5954"/>
                  <a:pt x="19352" y="5960"/>
                  <a:pt x="19396" y="5974"/>
                </a:cubicBezTo>
                <a:cubicBezTo>
                  <a:pt x="19418" y="5981"/>
                  <a:pt x="19439" y="5991"/>
                  <a:pt x="19453" y="6001"/>
                </a:cubicBezTo>
                <a:cubicBezTo>
                  <a:pt x="19512" y="6044"/>
                  <a:pt x="19580" y="6022"/>
                  <a:pt x="19648" y="6007"/>
                </a:cubicBezTo>
                <a:cubicBezTo>
                  <a:pt x="19639" y="6131"/>
                  <a:pt x="19704" y="6254"/>
                  <a:pt x="19662" y="6378"/>
                </a:cubicBezTo>
                <a:cubicBezTo>
                  <a:pt x="19651" y="6422"/>
                  <a:pt x="19661" y="6465"/>
                  <a:pt x="19698" y="6506"/>
                </a:cubicBezTo>
                <a:cubicBezTo>
                  <a:pt x="19688" y="6522"/>
                  <a:pt x="19669" y="6538"/>
                  <a:pt x="19671" y="6553"/>
                </a:cubicBezTo>
                <a:cubicBezTo>
                  <a:pt x="19682" y="6632"/>
                  <a:pt x="19685" y="6710"/>
                  <a:pt x="19577" y="6780"/>
                </a:cubicBezTo>
                <a:cubicBezTo>
                  <a:pt x="19538" y="6805"/>
                  <a:pt x="19540" y="6839"/>
                  <a:pt x="19585" y="6862"/>
                </a:cubicBezTo>
                <a:cubicBezTo>
                  <a:pt x="19706" y="6927"/>
                  <a:pt x="19687" y="7001"/>
                  <a:pt x="19677" y="7075"/>
                </a:cubicBezTo>
                <a:cubicBezTo>
                  <a:pt x="19671" y="7116"/>
                  <a:pt x="19664" y="7158"/>
                  <a:pt x="19662" y="7199"/>
                </a:cubicBezTo>
                <a:cubicBezTo>
                  <a:pt x="19661" y="7222"/>
                  <a:pt x="19643" y="7248"/>
                  <a:pt x="19699" y="7267"/>
                </a:cubicBezTo>
                <a:cubicBezTo>
                  <a:pt x="19735" y="7279"/>
                  <a:pt x="19777" y="7242"/>
                  <a:pt x="19760" y="7198"/>
                </a:cubicBezTo>
                <a:cubicBezTo>
                  <a:pt x="19718" y="7086"/>
                  <a:pt x="19750" y="6975"/>
                  <a:pt x="19765" y="6864"/>
                </a:cubicBezTo>
                <a:cubicBezTo>
                  <a:pt x="19769" y="6835"/>
                  <a:pt x="19769" y="6805"/>
                  <a:pt x="19824" y="6784"/>
                </a:cubicBezTo>
                <a:cubicBezTo>
                  <a:pt x="19851" y="6773"/>
                  <a:pt x="19897" y="6766"/>
                  <a:pt x="19908" y="6753"/>
                </a:cubicBezTo>
                <a:cubicBezTo>
                  <a:pt x="19931" y="6727"/>
                  <a:pt x="19865" y="6722"/>
                  <a:pt x="19832" y="6710"/>
                </a:cubicBezTo>
                <a:cubicBezTo>
                  <a:pt x="19776" y="6690"/>
                  <a:pt x="19762" y="6661"/>
                  <a:pt x="19758" y="6632"/>
                </a:cubicBezTo>
                <a:cubicBezTo>
                  <a:pt x="19752" y="6591"/>
                  <a:pt x="19756" y="6550"/>
                  <a:pt x="19756" y="6508"/>
                </a:cubicBezTo>
                <a:cubicBezTo>
                  <a:pt x="19868" y="6495"/>
                  <a:pt x="19931" y="6465"/>
                  <a:pt x="19940" y="6412"/>
                </a:cubicBezTo>
                <a:cubicBezTo>
                  <a:pt x="19953" y="6336"/>
                  <a:pt x="19956" y="6261"/>
                  <a:pt x="19886" y="6191"/>
                </a:cubicBezTo>
                <a:cubicBezTo>
                  <a:pt x="19856" y="6162"/>
                  <a:pt x="19852" y="6140"/>
                  <a:pt x="19883" y="6110"/>
                </a:cubicBezTo>
                <a:cubicBezTo>
                  <a:pt x="19960" y="6037"/>
                  <a:pt x="20001" y="5962"/>
                  <a:pt x="19933" y="5881"/>
                </a:cubicBezTo>
                <a:cubicBezTo>
                  <a:pt x="19901" y="5845"/>
                  <a:pt x="19908" y="5808"/>
                  <a:pt x="19974" y="5777"/>
                </a:cubicBezTo>
                <a:cubicBezTo>
                  <a:pt x="20040" y="5746"/>
                  <a:pt x="20031" y="5709"/>
                  <a:pt x="20020" y="5671"/>
                </a:cubicBezTo>
                <a:cubicBezTo>
                  <a:pt x="19996" y="5589"/>
                  <a:pt x="19960" y="5507"/>
                  <a:pt x="19964" y="5423"/>
                </a:cubicBezTo>
                <a:cubicBezTo>
                  <a:pt x="19968" y="5310"/>
                  <a:pt x="19964" y="5310"/>
                  <a:pt x="19698" y="5307"/>
                </a:cubicBezTo>
                <a:cubicBezTo>
                  <a:pt x="19695" y="5299"/>
                  <a:pt x="19695" y="5291"/>
                  <a:pt x="19697" y="5283"/>
                </a:cubicBezTo>
                <a:cubicBezTo>
                  <a:pt x="19702" y="5283"/>
                  <a:pt x="19709" y="5280"/>
                  <a:pt x="19715" y="5275"/>
                </a:cubicBezTo>
                <a:cubicBezTo>
                  <a:pt x="19722" y="5269"/>
                  <a:pt x="19717" y="5263"/>
                  <a:pt x="19700" y="5257"/>
                </a:cubicBezTo>
                <a:cubicBezTo>
                  <a:pt x="19698" y="5250"/>
                  <a:pt x="19697" y="5243"/>
                  <a:pt x="19697" y="5236"/>
                </a:cubicBezTo>
                <a:cubicBezTo>
                  <a:pt x="19720" y="5227"/>
                  <a:pt x="19743" y="5218"/>
                  <a:pt x="19766" y="5209"/>
                </a:cubicBezTo>
                <a:cubicBezTo>
                  <a:pt x="19756" y="5177"/>
                  <a:pt x="19721" y="5151"/>
                  <a:pt x="19662" y="5132"/>
                </a:cubicBezTo>
                <a:cubicBezTo>
                  <a:pt x="19687" y="5110"/>
                  <a:pt x="19723" y="5095"/>
                  <a:pt x="19783" y="5091"/>
                </a:cubicBezTo>
                <a:cubicBezTo>
                  <a:pt x="19806" y="5089"/>
                  <a:pt x="19840" y="5081"/>
                  <a:pt x="19843" y="5074"/>
                </a:cubicBezTo>
                <a:cubicBezTo>
                  <a:pt x="19851" y="5056"/>
                  <a:pt x="19814" y="5048"/>
                  <a:pt x="19782" y="5042"/>
                </a:cubicBezTo>
                <a:cubicBezTo>
                  <a:pt x="19766" y="5038"/>
                  <a:pt x="19748" y="5036"/>
                  <a:pt x="19731" y="5033"/>
                </a:cubicBezTo>
                <a:cubicBezTo>
                  <a:pt x="19731" y="5026"/>
                  <a:pt x="19731" y="5019"/>
                  <a:pt x="19733" y="5011"/>
                </a:cubicBezTo>
                <a:cubicBezTo>
                  <a:pt x="19652" y="4943"/>
                  <a:pt x="19623" y="4872"/>
                  <a:pt x="19666" y="4795"/>
                </a:cubicBezTo>
                <a:cubicBezTo>
                  <a:pt x="19692" y="4750"/>
                  <a:pt x="19679" y="4704"/>
                  <a:pt x="19658" y="4659"/>
                </a:cubicBezTo>
                <a:cubicBezTo>
                  <a:pt x="19635" y="4610"/>
                  <a:pt x="19625" y="4561"/>
                  <a:pt x="19637" y="4511"/>
                </a:cubicBezTo>
                <a:cubicBezTo>
                  <a:pt x="19652" y="4443"/>
                  <a:pt x="19634" y="4378"/>
                  <a:pt x="19579" y="4315"/>
                </a:cubicBezTo>
                <a:cubicBezTo>
                  <a:pt x="19532" y="4260"/>
                  <a:pt x="19519" y="4203"/>
                  <a:pt x="19503" y="4145"/>
                </a:cubicBezTo>
                <a:cubicBezTo>
                  <a:pt x="19475" y="4038"/>
                  <a:pt x="19476" y="3930"/>
                  <a:pt x="19416" y="3824"/>
                </a:cubicBezTo>
                <a:cubicBezTo>
                  <a:pt x="19396" y="3789"/>
                  <a:pt x="19403" y="3750"/>
                  <a:pt x="19396" y="3713"/>
                </a:cubicBezTo>
                <a:cubicBezTo>
                  <a:pt x="19371" y="3590"/>
                  <a:pt x="19371" y="3465"/>
                  <a:pt x="19289" y="3345"/>
                </a:cubicBezTo>
                <a:cubicBezTo>
                  <a:pt x="19289" y="3337"/>
                  <a:pt x="19286" y="3330"/>
                  <a:pt x="19284" y="3322"/>
                </a:cubicBezTo>
                <a:cubicBezTo>
                  <a:pt x="19358" y="3261"/>
                  <a:pt x="19316" y="3203"/>
                  <a:pt x="19256" y="3146"/>
                </a:cubicBezTo>
                <a:cubicBezTo>
                  <a:pt x="19240" y="3118"/>
                  <a:pt x="19217" y="3092"/>
                  <a:pt x="19169" y="3071"/>
                </a:cubicBezTo>
                <a:cubicBezTo>
                  <a:pt x="19120" y="3049"/>
                  <a:pt x="19103" y="3022"/>
                  <a:pt x="19104" y="2992"/>
                </a:cubicBezTo>
                <a:cubicBezTo>
                  <a:pt x="19206" y="2956"/>
                  <a:pt x="19218" y="2897"/>
                  <a:pt x="19289" y="2853"/>
                </a:cubicBezTo>
                <a:cubicBezTo>
                  <a:pt x="19290" y="2860"/>
                  <a:pt x="19292" y="2866"/>
                  <a:pt x="19293" y="2873"/>
                </a:cubicBezTo>
                <a:cubicBezTo>
                  <a:pt x="19311" y="2881"/>
                  <a:pt x="19326" y="2890"/>
                  <a:pt x="19337" y="2900"/>
                </a:cubicBezTo>
                <a:cubicBezTo>
                  <a:pt x="19355" y="2941"/>
                  <a:pt x="19373" y="2982"/>
                  <a:pt x="19390" y="3023"/>
                </a:cubicBezTo>
                <a:cubicBezTo>
                  <a:pt x="19438" y="3042"/>
                  <a:pt x="19439" y="3077"/>
                  <a:pt x="19532" y="3093"/>
                </a:cubicBezTo>
                <a:cubicBezTo>
                  <a:pt x="19518" y="3061"/>
                  <a:pt x="19510" y="3034"/>
                  <a:pt x="19495" y="3008"/>
                </a:cubicBezTo>
                <a:cubicBezTo>
                  <a:pt x="19439" y="2908"/>
                  <a:pt x="19372" y="2808"/>
                  <a:pt x="19323" y="2707"/>
                </a:cubicBezTo>
                <a:cubicBezTo>
                  <a:pt x="19226" y="2506"/>
                  <a:pt x="19100" y="2334"/>
                  <a:pt x="18940" y="2140"/>
                </a:cubicBezTo>
                <a:cubicBezTo>
                  <a:pt x="18904" y="2123"/>
                  <a:pt x="18865" y="2116"/>
                  <a:pt x="18827" y="2115"/>
                </a:cubicBezTo>
                <a:lnTo>
                  <a:pt x="18838" y="2115"/>
                </a:lnTo>
                <a:lnTo>
                  <a:pt x="18847" y="2116"/>
                </a:lnTo>
                <a:lnTo>
                  <a:pt x="18854" y="2062"/>
                </a:lnTo>
                <a:cubicBezTo>
                  <a:pt x="18856" y="2052"/>
                  <a:pt x="18827" y="2042"/>
                  <a:pt x="18818" y="2032"/>
                </a:cubicBezTo>
                <a:cubicBezTo>
                  <a:pt x="18815" y="2024"/>
                  <a:pt x="18805" y="2015"/>
                  <a:pt x="18793" y="2008"/>
                </a:cubicBezTo>
                <a:cubicBezTo>
                  <a:pt x="18777" y="1984"/>
                  <a:pt x="18757" y="1959"/>
                  <a:pt x="18741" y="1934"/>
                </a:cubicBezTo>
                <a:cubicBezTo>
                  <a:pt x="18710" y="1837"/>
                  <a:pt x="18541" y="1756"/>
                  <a:pt x="18557" y="1653"/>
                </a:cubicBezTo>
                <a:cubicBezTo>
                  <a:pt x="18558" y="1646"/>
                  <a:pt x="18546" y="1637"/>
                  <a:pt x="18533" y="1631"/>
                </a:cubicBezTo>
                <a:cubicBezTo>
                  <a:pt x="18403" y="1573"/>
                  <a:pt x="18348" y="1488"/>
                  <a:pt x="18178" y="1444"/>
                </a:cubicBezTo>
                <a:cubicBezTo>
                  <a:pt x="18145" y="1399"/>
                  <a:pt x="18110" y="1357"/>
                  <a:pt x="18001" y="1331"/>
                </a:cubicBezTo>
                <a:cubicBezTo>
                  <a:pt x="17943" y="1317"/>
                  <a:pt x="17908" y="1284"/>
                  <a:pt x="17863" y="1260"/>
                </a:cubicBezTo>
                <a:cubicBezTo>
                  <a:pt x="17829" y="1133"/>
                  <a:pt x="17779" y="1008"/>
                  <a:pt x="17603" y="900"/>
                </a:cubicBezTo>
                <a:cubicBezTo>
                  <a:pt x="17577" y="885"/>
                  <a:pt x="17557" y="860"/>
                  <a:pt x="17566" y="843"/>
                </a:cubicBezTo>
                <a:cubicBezTo>
                  <a:pt x="17607" y="758"/>
                  <a:pt x="17515" y="681"/>
                  <a:pt x="17496" y="600"/>
                </a:cubicBezTo>
                <a:cubicBezTo>
                  <a:pt x="17458" y="532"/>
                  <a:pt x="17421" y="465"/>
                  <a:pt x="17381" y="397"/>
                </a:cubicBezTo>
                <a:cubicBezTo>
                  <a:pt x="17363" y="366"/>
                  <a:pt x="17371" y="329"/>
                  <a:pt x="17310" y="306"/>
                </a:cubicBezTo>
                <a:cubicBezTo>
                  <a:pt x="17245" y="281"/>
                  <a:pt x="17165" y="309"/>
                  <a:pt x="17092" y="302"/>
                </a:cubicBezTo>
                <a:cubicBezTo>
                  <a:pt x="17007" y="293"/>
                  <a:pt x="16925" y="294"/>
                  <a:pt x="16854" y="322"/>
                </a:cubicBezTo>
                <a:cubicBezTo>
                  <a:pt x="16810" y="339"/>
                  <a:pt x="16779" y="356"/>
                  <a:pt x="16815" y="385"/>
                </a:cubicBezTo>
                <a:cubicBezTo>
                  <a:pt x="16887" y="443"/>
                  <a:pt x="16944" y="502"/>
                  <a:pt x="16871" y="570"/>
                </a:cubicBezTo>
                <a:cubicBezTo>
                  <a:pt x="16856" y="585"/>
                  <a:pt x="16894" y="600"/>
                  <a:pt x="16923" y="610"/>
                </a:cubicBezTo>
                <a:cubicBezTo>
                  <a:pt x="16937" y="644"/>
                  <a:pt x="16951" y="678"/>
                  <a:pt x="16964" y="712"/>
                </a:cubicBezTo>
                <a:cubicBezTo>
                  <a:pt x="16931" y="758"/>
                  <a:pt x="16862" y="800"/>
                  <a:pt x="16878" y="853"/>
                </a:cubicBezTo>
                <a:cubicBezTo>
                  <a:pt x="16884" y="872"/>
                  <a:pt x="16884" y="899"/>
                  <a:pt x="16820" y="899"/>
                </a:cubicBezTo>
                <a:cubicBezTo>
                  <a:pt x="16779" y="900"/>
                  <a:pt x="16774" y="877"/>
                  <a:pt x="16757" y="863"/>
                </a:cubicBezTo>
                <a:cubicBezTo>
                  <a:pt x="16744" y="852"/>
                  <a:pt x="16730" y="841"/>
                  <a:pt x="16716" y="831"/>
                </a:cubicBezTo>
                <a:cubicBezTo>
                  <a:pt x="16680" y="808"/>
                  <a:pt x="16674" y="782"/>
                  <a:pt x="16671" y="755"/>
                </a:cubicBezTo>
                <a:cubicBezTo>
                  <a:pt x="16673" y="718"/>
                  <a:pt x="16661" y="682"/>
                  <a:pt x="16616" y="649"/>
                </a:cubicBezTo>
                <a:cubicBezTo>
                  <a:pt x="16596" y="635"/>
                  <a:pt x="16571" y="622"/>
                  <a:pt x="16528" y="623"/>
                </a:cubicBezTo>
                <a:cubicBezTo>
                  <a:pt x="16487" y="623"/>
                  <a:pt x="16464" y="637"/>
                  <a:pt x="16442" y="650"/>
                </a:cubicBezTo>
                <a:cubicBezTo>
                  <a:pt x="16437" y="654"/>
                  <a:pt x="16428" y="657"/>
                  <a:pt x="16428" y="661"/>
                </a:cubicBezTo>
                <a:cubicBezTo>
                  <a:pt x="16426" y="730"/>
                  <a:pt x="16316" y="838"/>
                  <a:pt x="16318" y="909"/>
                </a:cubicBezTo>
                <a:cubicBezTo>
                  <a:pt x="16319" y="941"/>
                  <a:pt x="16251" y="965"/>
                  <a:pt x="16216" y="965"/>
                </a:cubicBezTo>
                <a:lnTo>
                  <a:pt x="16216" y="965"/>
                </a:lnTo>
                <a:cubicBezTo>
                  <a:pt x="16237" y="909"/>
                  <a:pt x="16232" y="817"/>
                  <a:pt x="16251" y="768"/>
                </a:cubicBezTo>
                <a:cubicBezTo>
                  <a:pt x="16269" y="721"/>
                  <a:pt x="16218" y="674"/>
                  <a:pt x="16124" y="663"/>
                </a:cubicBezTo>
                <a:lnTo>
                  <a:pt x="16109" y="657"/>
                </a:lnTo>
                <a:cubicBezTo>
                  <a:pt x="16022" y="668"/>
                  <a:pt x="15950" y="682"/>
                  <a:pt x="15892" y="712"/>
                </a:cubicBezTo>
                <a:cubicBezTo>
                  <a:pt x="15886" y="712"/>
                  <a:pt x="15906" y="709"/>
                  <a:pt x="15900" y="709"/>
                </a:cubicBezTo>
                <a:cubicBezTo>
                  <a:pt x="15796" y="685"/>
                  <a:pt x="15717" y="650"/>
                  <a:pt x="15594" y="676"/>
                </a:cubicBezTo>
                <a:cubicBezTo>
                  <a:pt x="15594" y="676"/>
                  <a:pt x="15586" y="728"/>
                  <a:pt x="15586" y="728"/>
                </a:cubicBezTo>
                <a:cubicBezTo>
                  <a:pt x="15586" y="728"/>
                  <a:pt x="15534" y="726"/>
                  <a:pt x="15533" y="726"/>
                </a:cubicBezTo>
                <a:cubicBezTo>
                  <a:pt x="15522" y="674"/>
                  <a:pt x="15505" y="665"/>
                  <a:pt x="15489" y="648"/>
                </a:cubicBezTo>
                <a:cubicBezTo>
                  <a:pt x="15486" y="665"/>
                  <a:pt x="15485" y="668"/>
                  <a:pt x="15482" y="685"/>
                </a:cubicBezTo>
                <a:cubicBezTo>
                  <a:pt x="15476" y="688"/>
                  <a:pt x="15467" y="698"/>
                  <a:pt x="15462" y="701"/>
                </a:cubicBezTo>
                <a:cubicBezTo>
                  <a:pt x="15446" y="710"/>
                  <a:pt x="15451" y="723"/>
                  <a:pt x="15477" y="724"/>
                </a:cubicBezTo>
                <a:cubicBezTo>
                  <a:pt x="15496" y="725"/>
                  <a:pt x="15515" y="725"/>
                  <a:pt x="15534" y="726"/>
                </a:cubicBezTo>
                <a:cubicBezTo>
                  <a:pt x="15544" y="778"/>
                  <a:pt x="15559" y="798"/>
                  <a:pt x="15571" y="841"/>
                </a:cubicBezTo>
                <a:cubicBezTo>
                  <a:pt x="15518" y="859"/>
                  <a:pt x="15482" y="871"/>
                  <a:pt x="15460" y="892"/>
                </a:cubicBezTo>
                <a:cubicBezTo>
                  <a:pt x="15436" y="876"/>
                  <a:pt x="15401" y="859"/>
                  <a:pt x="15350" y="849"/>
                </a:cubicBezTo>
                <a:cubicBezTo>
                  <a:pt x="15344" y="825"/>
                  <a:pt x="15346" y="797"/>
                  <a:pt x="15306" y="777"/>
                </a:cubicBezTo>
                <a:cubicBezTo>
                  <a:pt x="15296" y="772"/>
                  <a:pt x="15273" y="767"/>
                  <a:pt x="15258" y="768"/>
                </a:cubicBezTo>
                <a:cubicBezTo>
                  <a:pt x="15244" y="770"/>
                  <a:pt x="15225" y="778"/>
                  <a:pt x="15224" y="784"/>
                </a:cubicBezTo>
                <a:cubicBezTo>
                  <a:pt x="15222" y="804"/>
                  <a:pt x="15225" y="825"/>
                  <a:pt x="15226" y="845"/>
                </a:cubicBezTo>
                <a:cubicBezTo>
                  <a:pt x="15123" y="878"/>
                  <a:pt x="15069" y="924"/>
                  <a:pt x="15056" y="979"/>
                </a:cubicBezTo>
                <a:cubicBezTo>
                  <a:pt x="15049" y="1009"/>
                  <a:pt x="15033" y="1035"/>
                  <a:pt x="14978" y="1055"/>
                </a:cubicBezTo>
                <a:cubicBezTo>
                  <a:pt x="14974" y="1050"/>
                  <a:pt x="14971" y="1045"/>
                  <a:pt x="14967" y="1040"/>
                </a:cubicBezTo>
                <a:cubicBezTo>
                  <a:pt x="14940" y="998"/>
                  <a:pt x="14941" y="951"/>
                  <a:pt x="14867" y="915"/>
                </a:cubicBezTo>
                <a:cubicBezTo>
                  <a:pt x="14816" y="931"/>
                  <a:pt x="14827" y="948"/>
                  <a:pt x="14830" y="964"/>
                </a:cubicBezTo>
                <a:cubicBezTo>
                  <a:pt x="14835" y="993"/>
                  <a:pt x="14845" y="1021"/>
                  <a:pt x="14844" y="1050"/>
                </a:cubicBezTo>
                <a:cubicBezTo>
                  <a:pt x="14843" y="1066"/>
                  <a:pt x="14825" y="1083"/>
                  <a:pt x="14779" y="1086"/>
                </a:cubicBezTo>
                <a:cubicBezTo>
                  <a:pt x="14738" y="1088"/>
                  <a:pt x="14702" y="1078"/>
                  <a:pt x="14687" y="1063"/>
                </a:cubicBezTo>
                <a:cubicBezTo>
                  <a:pt x="14651" y="1025"/>
                  <a:pt x="14622" y="986"/>
                  <a:pt x="14591" y="947"/>
                </a:cubicBezTo>
                <a:lnTo>
                  <a:pt x="14590" y="947"/>
                </a:lnTo>
                <a:cubicBezTo>
                  <a:pt x="14599" y="897"/>
                  <a:pt x="14599" y="849"/>
                  <a:pt x="14553" y="802"/>
                </a:cubicBezTo>
                <a:cubicBezTo>
                  <a:pt x="14523" y="771"/>
                  <a:pt x="14495" y="740"/>
                  <a:pt x="14392" y="764"/>
                </a:cubicBezTo>
                <a:cubicBezTo>
                  <a:pt x="14351" y="773"/>
                  <a:pt x="14326" y="758"/>
                  <a:pt x="14307" y="743"/>
                </a:cubicBezTo>
                <a:cubicBezTo>
                  <a:pt x="14290" y="730"/>
                  <a:pt x="14294" y="709"/>
                  <a:pt x="14237" y="708"/>
                </a:cubicBezTo>
                <a:cubicBezTo>
                  <a:pt x="14212" y="737"/>
                  <a:pt x="14146" y="852"/>
                  <a:pt x="14153" y="880"/>
                </a:cubicBezTo>
                <a:cubicBezTo>
                  <a:pt x="14168" y="933"/>
                  <a:pt x="14140" y="909"/>
                  <a:pt x="14010" y="1021"/>
                </a:cubicBezTo>
                <a:lnTo>
                  <a:pt x="14010" y="1021"/>
                </a:lnTo>
                <a:cubicBezTo>
                  <a:pt x="13981" y="965"/>
                  <a:pt x="13974" y="861"/>
                  <a:pt x="13976" y="820"/>
                </a:cubicBezTo>
                <a:cubicBezTo>
                  <a:pt x="13977" y="786"/>
                  <a:pt x="13956" y="715"/>
                  <a:pt x="13883" y="698"/>
                </a:cubicBezTo>
                <a:cubicBezTo>
                  <a:pt x="13844" y="686"/>
                  <a:pt x="13802" y="649"/>
                  <a:pt x="13768" y="676"/>
                </a:cubicBezTo>
                <a:cubicBezTo>
                  <a:pt x="13740" y="697"/>
                  <a:pt x="13731" y="711"/>
                  <a:pt x="13709" y="734"/>
                </a:cubicBezTo>
                <a:cubicBezTo>
                  <a:pt x="13689" y="756"/>
                  <a:pt x="13688" y="771"/>
                  <a:pt x="13745" y="780"/>
                </a:cubicBezTo>
                <a:cubicBezTo>
                  <a:pt x="13798" y="788"/>
                  <a:pt x="13833" y="771"/>
                  <a:pt x="13857" y="751"/>
                </a:cubicBezTo>
                <a:cubicBezTo>
                  <a:pt x="13866" y="744"/>
                  <a:pt x="13873" y="735"/>
                  <a:pt x="13881" y="727"/>
                </a:cubicBezTo>
                <a:cubicBezTo>
                  <a:pt x="13925" y="768"/>
                  <a:pt x="13887" y="807"/>
                  <a:pt x="13873" y="848"/>
                </a:cubicBezTo>
                <a:cubicBezTo>
                  <a:pt x="13847" y="925"/>
                  <a:pt x="13804" y="1002"/>
                  <a:pt x="13879" y="1079"/>
                </a:cubicBezTo>
                <a:cubicBezTo>
                  <a:pt x="13876" y="1112"/>
                  <a:pt x="13872" y="1146"/>
                  <a:pt x="13869" y="1179"/>
                </a:cubicBezTo>
                <a:cubicBezTo>
                  <a:pt x="13880" y="1186"/>
                  <a:pt x="13879" y="1192"/>
                  <a:pt x="13884" y="1199"/>
                </a:cubicBezTo>
                <a:cubicBezTo>
                  <a:pt x="13879" y="1192"/>
                  <a:pt x="13859" y="1191"/>
                  <a:pt x="13860" y="1184"/>
                </a:cubicBezTo>
                <a:cubicBezTo>
                  <a:pt x="13857" y="1209"/>
                  <a:pt x="13855" y="1242"/>
                  <a:pt x="13855" y="1264"/>
                </a:cubicBezTo>
                <a:lnTo>
                  <a:pt x="13855" y="1264"/>
                </a:lnTo>
                <a:cubicBezTo>
                  <a:pt x="13855" y="1264"/>
                  <a:pt x="13850" y="1258"/>
                  <a:pt x="13850" y="1258"/>
                </a:cubicBezTo>
                <a:lnTo>
                  <a:pt x="13848" y="1254"/>
                </a:lnTo>
                <a:cubicBezTo>
                  <a:pt x="13853" y="1214"/>
                  <a:pt x="13847" y="1172"/>
                  <a:pt x="13821" y="1132"/>
                </a:cubicBezTo>
                <a:cubicBezTo>
                  <a:pt x="13817" y="1125"/>
                  <a:pt x="13790" y="1116"/>
                  <a:pt x="13775" y="1114"/>
                </a:cubicBezTo>
                <a:cubicBezTo>
                  <a:pt x="13765" y="1113"/>
                  <a:pt x="13731" y="1120"/>
                  <a:pt x="13731" y="1125"/>
                </a:cubicBezTo>
                <a:cubicBezTo>
                  <a:pt x="13729" y="1189"/>
                  <a:pt x="13636" y="1248"/>
                  <a:pt x="13658" y="1315"/>
                </a:cubicBezTo>
                <a:cubicBezTo>
                  <a:pt x="13664" y="1332"/>
                  <a:pt x="13628" y="1352"/>
                  <a:pt x="13612" y="1371"/>
                </a:cubicBezTo>
                <a:cubicBezTo>
                  <a:pt x="13563" y="1373"/>
                  <a:pt x="13525" y="1369"/>
                  <a:pt x="13508" y="1345"/>
                </a:cubicBezTo>
                <a:cubicBezTo>
                  <a:pt x="13496" y="1326"/>
                  <a:pt x="13473" y="1309"/>
                  <a:pt x="13455" y="1291"/>
                </a:cubicBezTo>
                <a:cubicBezTo>
                  <a:pt x="13454" y="1281"/>
                  <a:pt x="13453" y="1272"/>
                  <a:pt x="13452" y="1263"/>
                </a:cubicBezTo>
                <a:cubicBezTo>
                  <a:pt x="13488" y="1165"/>
                  <a:pt x="13451" y="1068"/>
                  <a:pt x="13434" y="971"/>
                </a:cubicBezTo>
                <a:cubicBezTo>
                  <a:pt x="13440" y="961"/>
                  <a:pt x="13449" y="953"/>
                  <a:pt x="13455" y="943"/>
                </a:cubicBezTo>
                <a:cubicBezTo>
                  <a:pt x="13452" y="935"/>
                  <a:pt x="13454" y="922"/>
                  <a:pt x="13452" y="921"/>
                </a:cubicBezTo>
                <a:lnTo>
                  <a:pt x="13452" y="921"/>
                </a:lnTo>
                <a:cubicBezTo>
                  <a:pt x="13441" y="862"/>
                  <a:pt x="13419" y="806"/>
                  <a:pt x="13399" y="749"/>
                </a:cubicBezTo>
                <a:cubicBezTo>
                  <a:pt x="13396" y="740"/>
                  <a:pt x="13367" y="727"/>
                  <a:pt x="13346" y="725"/>
                </a:cubicBezTo>
                <a:cubicBezTo>
                  <a:pt x="13316" y="721"/>
                  <a:pt x="13291" y="733"/>
                  <a:pt x="13287" y="745"/>
                </a:cubicBezTo>
                <a:cubicBezTo>
                  <a:pt x="13274" y="788"/>
                  <a:pt x="13214" y="808"/>
                  <a:pt x="13120" y="814"/>
                </a:cubicBezTo>
                <a:cubicBezTo>
                  <a:pt x="13083" y="817"/>
                  <a:pt x="13048" y="824"/>
                  <a:pt x="13013" y="829"/>
                </a:cubicBezTo>
                <a:cubicBezTo>
                  <a:pt x="13008" y="822"/>
                  <a:pt x="13003" y="815"/>
                  <a:pt x="13001" y="808"/>
                </a:cubicBezTo>
                <a:cubicBezTo>
                  <a:pt x="12989" y="797"/>
                  <a:pt x="12945" y="786"/>
                  <a:pt x="12949" y="780"/>
                </a:cubicBezTo>
                <a:lnTo>
                  <a:pt x="12948" y="781"/>
                </a:lnTo>
                <a:cubicBezTo>
                  <a:pt x="12957" y="767"/>
                  <a:pt x="12887" y="743"/>
                  <a:pt x="12856" y="724"/>
                </a:cubicBezTo>
                <a:cubicBezTo>
                  <a:pt x="12899" y="717"/>
                  <a:pt x="12944" y="711"/>
                  <a:pt x="12984" y="701"/>
                </a:cubicBezTo>
                <a:cubicBezTo>
                  <a:pt x="13009" y="695"/>
                  <a:pt x="13016" y="681"/>
                  <a:pt x="13002" y="669"/>
                </a:cubicBezTo>
                <a:cubicBezTo>
                  <a:pt x="12987" y="656"/>
                  <a:pt x="12958" y="656"/>
                  <a:pt x="12930" y="661"/>
                </a:cubicBezTo>
                <a:cubicBezTo>
                  <a:pt x="12905" y="665"/>
                  <a:pt x="12880" y="671"/>
                  <a:pt x="12855" y="677"/>
                </a:cubicBezTo>
                <a:cubicBezTo>
                  <a:pt x="12859" y="599"/>
                  <a:pt x="12867" y="521"/>
                  <a:pt x="12772" y="450"/>
                </a:cubicBezTo>
                <a:cubicBezTo>
                  <a:pt x="12759" y="526"/>
                  <a:pt x="12713" y="603"/>
                  <a:pt x="12793" y="677"/>
                </a:cubicBezTo>
                <a:cubicBezTo>
                  <a:pt x="12791" y="692"/>
                  <a:pt x="12789" y="707"/>
                  <a:pt x="12786" y="722"/>
                </a:cubicBezTo>
                <a:cubicBezTo>
                  <a:pt x="12727" y="772"/>
                  <a:pt x="12761" y="825"/>
                  <a:pt x="12766" y="877"/>
                </a:cubicBezTo>
                <a:cubicBezTo>
                  <a:pt x="12767" y="877"/>
                  <a:pt x="12767" y="876"/>
                  <a:pt x="12768" y="876"/>
                </a:cubicBezTo>
                <a:cubicBezTo>
                  <a:pt x="12767" y="876"/>
                  <a:pt x="12767" y="877"/>
                  <a:pt x="12766" y="877"/>
                </a:cubicBezTo>
                <a:cubicBezTo>
                  <a:pt x="12735" y="923"/>
                  <a:pt x="12649" y="938"/>
                  <a:pt x="12556" y="951"/>
                </a:cubicBezTo>
                <a:cubicBezTo>
                  <a:pt x="12484" y="961"/>
                  <a:pt x="12454" y="984"/>
                  <a:pt x="12466" y="1018"/>
                </a:cubicBezTo>
                <a:cubicBezTo>
                  <a:pt x="12477" y="1050"/>
                  <a:pt x="12485" y="1083"/>
                  <a:pt x="12485" y="1115"/>
                </a:cubicBezTo>
                <a:cubicBezTo>
                  <a:pt x="12485" y="1122"/>
                  <a:pt x="12444" y="1130"/>
                  <a:pt x="12419" y="1134"/>
                </a:cubicBezTo>
                <a:cubicBezTo>
                  <a:pt x="12407" y="1135"/>
                  <a:pt x="12377" y="1129"/>
                  <a:pt x="12374" y="1124"/>
                </a:cubicBezTo>
                <a:cubicBezTo>
                  <a:pt x="12354" y="1092"/>
                  <a:pt x="12344" y="1060"/>
                  <a:pt x="12323" y="1028"/>
                </a:cubicBezTo>
                <a:cubicBezTo>
                  <a:pt x="12311" y="1011"/>
                  <a:pt x="12269" y="1007"/>
                  <a:pt x="12230" y="1006"/>
                </a:cubicBezTo>
                <a:cubicBezTo>
                  <a:pt x="12190" y="1006"/>
                  <a:pt x="12152" y="1011"/>
                  <a:pt x="12136" y="1028"/>
                </a:cubicBezTo>
                <a:cubicBezTo>
                  <a:pt x="12122" y="1043"/>
                  <a:pt x="12114" y="1060"/>
                  <a:pt x="12113" y="1076"/>
                </a:cubicBezTo>
                <a:cubicBezTo>
                  <a:pt x="12108" y="1150"/>
                  <a:pt x="12145" y="1224"/>
                  <a:pt x="12096" y="1297"/>
                </a:cubicBezTo>
                <a:cubicBezTo>
                  <a:pt x="12090" y="1306"/>
                  <a:pt x="12110" y="1327"/>
                  <a:pt x="12125" y="1328"/>
                </a:cubicBezTo>
                <a:cubicBezTo>
                  <a:pt x="12270" y="1341"/>
                  <a:pt x="12199" y="1381"/>
                  <a:pt x="12187" y="1414"/>
                </a:cubicBezTo>
                <a:cubicBezTo>
                  <a:pt x="12185" y="1421"/>
                  <a:pt x="12181" y="1427"/>
                  <a:pt x="12176" y="1433"/>
                </a:cubicBezTo>
                <a:cubicBezTo>
                  <a:pt x="12131" y="1436"/>
                  <a:pt x="12087" y="1433"/>
                  <a:pt x="12054" y="1418"/>
                </a:cubicBezTo>
                <a:cubicBezTo>
                  <a:pt x="12009" y="1398"/>
                  <a:pt x="11959" y="1383"/>
                  <a:pt x="11897" y="1376"/>
                </a:cubicBezTo>
                <a:cubicBezTo>
                  <a:pt x="11894" y="1368"/>
                  <a:pt x="11910" y="1389"/>
                  <a:pt x="11913" y="1381"/>
                </a:cubicBezTo>
                <a:cubicBezTo>
                  <a:pt x="11956" y="1356"/>
                  <a:pt x="11944" y="1358"/>
                  <a:pt x="11894" y="1358"/>
                </a:cubicBezTo>
                <a:lnTo>
                  <a:pt x="11894" y="1358"/>
                </a:lnTo>
                <a:cubicBezTo>
                  <a:pt x="11851" y="1358"/>
                  <a:pt x="11853" y="1264"/>
                  <a:pt x="11785" y="1239"/>
                </a:cubicBezTo>
                <a:cubicBezTo>
                  <a:pt x="11773" y="1252"/>
                  <a:pt x="11751" y="1248"/>
                  <a:pt x="11745" y="1260"/>
                </a:cubicBezTo>
                <a:cubicBezTo>
                  <a:pt x="11728" y="1292"/>
                  <a:pt x="11712" y="1315"/>
                  <a:pt x="11614" y="1323"/>
                </a:cubicBezTo>
                <a:cubicBezTo>
                  <a:pt x="11550" y="1329"/>
                  <a:pt x="11545" y="1354"/>
                  <a:pt x="11543" y="1380"/>
                </a:cubicBezTo>
                <a:cubicBezTo>
                  <a:pt x="11535" y="1474"/>
                  <a:pt x="11522" y="1567"/>
                  <a:pt x="11517" y="1661"/>
                </a:cubicBezTo>
                <a:cubicBezTo>
                  <a:pt x="11514" y="1706"/>
                  <a:pt x="11474" y="1739"/>
                  <a:pt x="11391" y="1764"/>
                </a:cubicBezTo>
                <a:cubicBezTo>
                  <a:pt x="11346" y="1676"/>
                  <a:pt x="11344" y="1587"/>
                  <a:pt x="11360" y="1498"/>
                </a:cubicBezTo>
                <a:cubicBezTo>
                  <a:pt x="11380" y="1387"/>
                  <a:pt x="11382" y="1276"/>
                  <a:pt x="11348" y="1166"/>
                </a:cubicBezTo>
                <a:cubicBezTo>
                  <a:pt x="11340" y="1141"/>
                  <a:pt x="11241" y="1131"/>
                  <a:pt x="11241" y="1136"/>
                </a:cubicBezTo>
                <a:cubicBezTo>
                  <a:pt x="11239" y="1151"/>
                  <a:pt x="11237" y="1166"/>
                  <a:pt x="11234" y="1182"/>
                </a:cubicBezTo>
                <a:cubicBezTo>
                  <a:pt x="11234" y="1187"/>
                  <a:pt x="11246" y="1192"/>
                  <a:pt x="11246" y="1197"/>
                </a:cubicBezTo>
                <a:cubicBezTo>
                  <a:pt x="11245" y="1192"/>
                  <a:pt x="11246" y="1188"/>
                  <a:pt x="11240" y="1182"/>
                </a:cubicBezTo>
                <a:cubicBezTo>
                  <a:pt x="11218" y="1199"/>
                  <a:pt x="11197" y="1216"/>
                  <a:pt x="11175" y="1234"/>
                </a:cubicBezTo>
                <a:cubicBezTo>
                  <a:pt x="11174" y="1241"/>
                  <a:pt x="11174" y="1248"/>
                  <a:pt x="11172" y="1255"/>
                </a:cubicBezTo>
                <a:cubicBezTo>
                  <a:pt x="11167" y="1289"/>
                  <a:pt x="11162" y="1323"/>
                  <a:pt x="11158" y="1357"/>
                </a:cubicBezTo>
                <a:cubicBezTo>
                  <a:pt x="11171" y="1399"/>
                  <a:pt x="11185" y="1441"/>
                  <a:pt x="11198" y="1484"/>
                </a:cubicBezTo>
                <a:cubicBezTo>
                  <a:pt x="11179" y="1529"/>
                  <a:pt x="11159" y="1573"/>
                  <a:pt x="11142" y="1618"/>
                </a:cubicBezTo>
                <a:cubicBezTo>
                  <a:pt x="11125" y="1665"/>
                  <a:pt x="11185" y="1715"/>
                  <a:pt x="11112" y="1772"/>
                </a:cubicBezTo>
                <a:cubicBezTo>
                  <a:pt x="11038" y="1711"/>
                  <a:pt x="11078" y="1656"/>
                  <a:pt x="11063" y="1605"/>
                </a:cubicBezTo>
                <a:cubicBezTo>
                  <a:pt x="11055" y="1611"/>
                  <a:pt x="11046" y="1618"/>
                  <a:pt x="11037" y="1625"/>
                </a:cubicBezTo>
                <a:cubicBezTo>
                  <a:pt x="11043" y="1617"/>
                  <a:pt x="11050" y="1610"/>
                  <a:pt x="11063" y="1605"/>
                </a:cubicBezTo>
                <a:cubicBezTo>
                  <a:pt x="11048" y="1477"/>
                  <a:pt x="11034" y="1349"/>
                  <a:pt x="11018" y="1222"/>
                </a:cubicBezTo>
                <a:cubicBezTo>
                  <a:pt x="11016" y="1205"/>
                  <a:pt x="11014" y="1178"/>
                  <a:pt x="10997" y="1175"/>
                </a:cubicBezTo>
                <a:cubicBezTo>
                  <a:pt x="10878" y="1158"/>
                  <a:pt x="10924" y="1120"/>
                  <a:pt x="10923" y="1085"/>
                </a:cubicBezTo>
                <a:cubicBezTo>
                  <a:pt x="10920" y="936"/>
                  <a:pt x="10911" y="788"/>
                  <a:pt x="10902" y="639"/>
                </a:cubicBezTo>
                <a:cubicBezTo>
                  <a:pt x="10902" y="632"/>
                  <a:pt x="10889" y="624"/>
                  <a:pt x="10879" y="617"/>
                </a:cubicBezTo>
                <a:cubicBezTo>
                  <a:pt x="10875" y="615"/>
                  <a:pt x="10863" y="613"/>
                  <a:pt x="10855" y="613"/>
                </a:cubicBezTo>
                <a:cubicBezTo>
                  <a:pt x="10847" y="613"/>
                  <a:pt x="10835" y="614"/>
                  <a:pt x="10832" y="616"/>
                </a:cubicBezTo>
                <a:cubicBezTo>
                  <a:pt x="10823" y="623"/>
                  <a:pt x="10808" y="631"/>
                  <a:pt x="10811" y="638"/>
                </a:cubicBezTo>
                <a:cubicBezTo>
                  <a:pt x="10859" y="749"/>
                  <a:pt x="10820" y="860"/>
                  <a:pt x="10811" y="972"/>
                </a:cubicBezTo>
                <a:cubicBezTo>
                  <a:pt x="10862" y="1019"/>
                  <a:pt x="10852" y="1068"/>
                  <a:pt x="10846" y="1118"/>
                </a:cubicBezTo>
                <a:cubicBezTo>
                  <a:pt x="10837" y="1188"/>
                  <a:pt x="10828" y="1258"/>
                  <a:pt x="10819" y="1328"/>
                </a:cubicBezTo>
                <a:cubicBezTo>
                  <a:pt x="10814" y="1369"/>
                  <a:pt x="10812" y="1410"/>
                  <a:pt x="10852" y="1450"/>
                </a:cubicBezTo>
                <a:cubicBezTo>
                  <a:pt x="10834" y="1580"/>
                  <a:pt x="10815" y="1711"/>
                  <a:pt x="10797" y="1842"/>
                </a:cubicBezTo>
                <a:cubicBezTo>
                  <a:pt x="10778" y="1842"/>
                  <a:pt x="10752" y="1844"/>
                  <a:pt x="10742" y="1839"/>
                </a:cubicBezTo>
                <a:cubicBezTo>
                  <a:pt x="10683" y="1811"/>
                  <a:pt x="10625" y="1781"/>
                  <a:pt x="10570" y="1750"/>
                </a:cubicBezTo>
                <a:cubicBezTo>
                  <a:pt x="10546" y="1737"/>
                  <a:pt x="10542" y="1720"/>
                  <a:pt x="10544" y="1704"/>
                </a:cubicBezTo>
                <a:cubicBezTo>
                  <a:pt x="10552" y="1699"/>
                  <a:pt x="10562" y="1695"/>
                  <a:pt x="10569" y="1689"/>
                </a:cubicBezTo>
                <a:cubicBezTo>
                  <a:pt x="10570" y="1688"/>
                  <a:pt x="10572" y="1687"/>
                  <a:pt x="10573" y="1686"/>
                </a:cubicBezTo>
                <a:cubicBezTo>
                  <a:pt x="10704" y="1661"/>
                  <a:pt x="10732" y="1637"/>
                  <a:pt x="10699" y="1587"/>
                </a:cubicBezTo>
                <a:cubicBezTo>
                  <a:pt x="10674" y="1551"/>
                  <a:pt x="10632" y="1525"/>
                  <a:pt x="10564" y="1515"/>
                </a:cubicBezTo>
                <a:cubicBezTo>
                  <a:pt x="10564" y="1512"/>
                  <a:pt x="10562" y="1509"/>
                  <a:pt x="10562" y="1505"/>
                </a:cubicBezTo>
                <a:cubicBezTo>
                  <a:pt x="10576" y="1451"/>
                  <a:pt x="10564" y="1392"/>
                  <a:pt x="10478" y="1356"/>
                </a:cubicBezTo>
                <a:cubicBezTo>
                  <a:pt x="10328" y="1292"/>
                  <a:pt x="10311" y="1212"/>
                  <a:pt x="10259" y="1132"/>
                </a:cubicBezTo>
                <a:cubicBezTo>
                  <a:pt x="10226" y="1082"/>
                  <a:pt x="10270" y="1024"/>
                  <a:pt x="10184" y="980"/>
                </a:cubicBezTo>
                <a:cubicBezTo>
                  <a:pt x="10167" y="940"/>
                  <a:pt x="10150" y="900"/>
                  <a:pt x="10133" y="859"/>
                </a:cubicBezTo>
                <a:cubicBezTo>
                  <a:pt x="10106" y="825"/>
                  <a:pt x="10028" y="793"/>
                  <a:pt x="10099" y="752"/>
                </a:cubicBezTo>
                <a:lnTo>
                  <a:pt x="10096" y="753"/>
                </a:lnTo>
                <a:cubicBezTo>
                  <a:pt x="10196" y="686"/>
                  <a:pt x="10181" y="612"/>
                  <a:pt x="10166" y="538"/>
                </a:cubicBezTo>
                <a:cubicBezTo>
                  <a:pt x="10160" y="513"/>
                  <a:pt x="10130" y="492"/>
                  <a:pt x="10081" y="477"/>
                </a:cubicBezTo>
                <a:lnTo>
                  <a:pt x="10070" y="483"/>
                </a:lnTo>
                <a:cubicBezTo>
                  <a:pt x="10071" y="482"/>
                  <a:pt x="10073" y="481"/>
                  <a:pt x="10074" y="480"/>
                </a:cubicBezTo>
                <a:cubicBezTo>
                  <a:pt x="10074" y="480"/>
                  <a:pt x="10074" y="480"/>
                  <a:pt x="10074" y="480"/>
                </a:cubicBezTo>
                <a:lnTo>
                  <a:pt x="10079" y="477"/>
                </a:lnTo>
                <a:cubicBezTo>
                  <a:pt x="10077" y="478"/>
                  <a:pt x="10106" y="479"/>
                  <a:pt x="10104" y="480"/>
                </a:cubicBezTo>
                <a:cubicBezTo>
                  <a:pt x="10107" y="480"/>
                  <a:pt x="10141" y="480"/>
                  <a:pt x="10141" y="479"/>
                </a:cubicBezTo>
                <a:lnTo>
                  <a:pt x="10143" y="484"/>
                </a:lnTo>
                <a:cubicBezTo>
                  <a:pt x="10145" y="468"/>
                  <a:pt x="10104" y="460"/>
                  <a:pt x="10109" y="460"/>
                </a:cubicBezTo>
                <a:lnTo>
                  <a:pt x="10103" y="460"/>
                </a:lnTo>
                <a:lnTo>
                  <a:pt x="10103" y="460"/>
                </a:lnTo>
                <a:cubicBezTo>
                  <a:pt x="10121" y="460"/>
                  <a:pt x="10142" y="398"/>
                  <a:pt x="10119" y="374"/>
                </a:cubicBezTo>
                <a:cubicBezTo>
                  <a:pt x="10038" y="290"/>
                  <a:pt x="10060" y="199"/>
                  <a:pt x="10119" y="115"/>
                </a:cubicBezTo>
                <a:cubicBezTo>
                  <a:pt x="10138" y="88"/>
                  <a:pt x="10152" y="55"/>
                  <a:pt x="10129" y="27"/>
                </a:cubicBezTo>
                <a:cubicBezTo>
                  <a:pt x="10121" y="17"/>
                  <a:pt x="10095" y="5"/>
                  <a:pt x="10072" y="2"/>
                </a:cubicBezTo>
                <a:cubicBezTo>
                  <a:pt x="10031" y="-4"/>
                  <a:pt x="9998" y="5"/>
                  <a:pt x="9988" y="23"/>
                </a:cubicBezTo>
                <a:cubicBezTo>
                  <a:pt x="9968" y="57"/>
                  <a:pt x="10000" y="98"/>
                  <a:pt x="9907" y="121"/>
                </a:cubicBezTo>
                <a:cubicBezTo>
                  <a:pt x="9908" y="90"/>
                  <a:pt x="9908" y="60"/>
                  <a:pt x="9909" y="29"/>
                </a:cubicBezTo>
                <a:cubicBezTo>
                  <a:pt x="9803" y="19"/>
                  <a:pt x="9817" y="51"/>
                  <a:pt x="9815" y="79"/>
                </a:cubicBezTo>
                <a:cubicBezTo>
                  <a:pt x="9813" y="110"/>
                  <a:pt x="9831" y="143"/>
                  <a:pt x="9781" y="170"/>
                </a:cubicBezTo>
                <a:lnTo>
                  <a:pt x="9781" y="170"/>
                </a:lnTo>
                <a:cubicBezTo>
                  <a:pt x="9729" y="197"/>
                  <a:pt x="9717" y="221"/>
                  <a:pt x="9749" y="250"/>
                </a:cubicBezTo>
                <a:cubicBezTo>
                  <a:pt x="9752" y="255"/>
                  <a:pt x="9765" y="256"/>
                  <a:pt x="9761" y="260"/>
                </a:cubicBezTo>
                <a:cubicBezTo>
                  <a:pt x="9761" y="260"/>
                  <a:pt x="9761" y="259"/>
                  <a:pt x="9761" y="259"/>
                </a:cubicBezTo>
                <a:cubicBezTo>
                  <a:pt x="9761" y="260"/>
                  <a:pt x="9773" y="267"/>
                  <a:pt x="9776" y="273"/>
                </a:cubicBezTo>
                <a:cubicBezTo>
                  <a:pt x="9780" y="279"/>
                  <a:pt x="9777" y="288"/>
                  <a:pt x="9763" y="294"/>
                </a:cubicBezTo>
                <a:cubicBezTo>
                  <a:pt x="9762" y="301"/>
                  <a:pt x="9761" y="310"/>
                  <a:pt x="9759" y="317"/>
                </a:cubicBezTo>
                <a:cubicBezTo>
                  <a:pt x="9764" y="317"/>
                  <a:pt x="9769" y="321"/>
                  <a:pt x="9773" y="327"/>
                </a:cubicBezTo>
                <a:cubicBezTo>
                  <a:pt x="9777" y="333"/>
                  <a:pt x="9755" y="338"/>
                  <a:pt x="9755" y="343"/>
                </a:cubicBezTo>
                <a:lnTo>
                  <a:pt x="9755" y="344"/>
                </a:lnTo>
                <a:cubicBezTo>
                  <a:pt x="9618" y="376"/>
                  <a:pt x="9692" y="409"/>
                  <a:pt x="9740" y="444"/>
                </a:cubicBezTo>
                <a:cubicBezTo>
                  <a:pt x="9731" y="510"/>
                  <a:pt x="9722" y="576"/>
                  <a:pt x="9714" y="643"/>
                </a:cubicBezTo>
                <a:cubicBezTo>
                  <a:pt x="9699" y="677"/>
                  <a:pt x="9716" y="714"/>
                  <a:pt x="9648" y="768"/>
                </a:cubicBezTo>
                <a:cubicBezTo>
                  <a:pt x="9634" y="708"/>
                  <a:pt x="9627" y="672"/>
                  <a:pt x="9615" y="636"/>
                </a:cubicBezTo>
                <a:cubicBezTo>
                  <a:pt x="9609" y="619"/>
                  <a:pt x="9591" y="602"/>
                  <a:pt x="9550" y="598"/>
                </a:cubicBezTo>
                <a:cubicBezTo>
                  <a:pt x="9500" y="594"/>
                  <a:pt x="9491" y="614"/>
                  <a:pt x="9477" y="629"/>
                </a:cubicBezTo>
                <a:cubicBezTo>
                  <a:pt x="9436" y="673"/>
                  <a:pt x="9447" y="718"/>
                  <a:pt x="9470" y="764"/>
                </a:cubicBezTo>
                <a:cubicBezTo>
                  <a:pt x="9465" y="771"/>
                  <a:pt x="9460" y="778"/>
                  <a:pt x="9454" y="785"/>
                </a:cubicBezTo>
                <a:cubicBezTo>
                  <a:pt x="9414" y="787"/>
                  <a:pt x="9376" y="784"/>
                  <a:pt x="9365" y="765"/>
                </a:cubicBezTo>
                <a:cubicBezTo>
                  <a:pt x="9332" y="714"/>
                  <a:pt x="9333" y="661"/>
                  <a:pt x="9339" y="608"/>
                </a:cubicBezTo>
                <a:cubicBezTo>
                  <a:pt x="9341" y="591"/>
                  <a:pt x="9332" y="574"/>
                  <a:pt x="9284" y="574"/>
                </a:cubicBezTo>
                <a:cubicBezTo>
                  <a:pt x="9241" y="574"/>
                  <a:pt x="9224" y="590"/>
                  <a:pt x="9213" y="606"/>
                </a:cubicBezTo>
                <a:cubicBezTo>
                  <a:pt x="9207" y="614"/>
                  <a:pt x="9204" y="622"/>
                  <a:pt x="9201" y="630"/>
                </a:cubicBezTo>
                <a:cubicBezTo>
                  <a:pt x="9192" y="674"/>
                  <a:pt x="9185" y="718"/>
                  <a:pt x="9175" y="762"/>
                </a:cubicBezTo>
                <a:cubicBezTo>
                  <a:pt x="9164" y="810"/>
                  <a:pt x="9167" y="859"/>
                  <a:pt x="9109" y="903"/>
                </a:cubicBezTo>
                <a:cubicBezTo>
                  <a:pt x="9069" y="902"/>
                  <a:pt x="9029" y="901"/>
                  <a:pt x="8989" y="899"/>
                </a:cubicBezTo>
                <a:lnTo>
                  <a:pt x="8989" y="899"/>
                </a:lnTo>
                <a:cubicBezTo>
                  <a:pt x="8932" y="869"/>
                  <a:pt x="8873" y="842"/>
                  <a:pt x="8775" y="870"/>
                </a:cubicBezTo>
                <a:cubicBezTo>
                  <a:pt x="8618" y="867"/>
                  <a:pt x="8560" y="879"/>
                  <a:pt x="8543" y="928"/>
                </a:cubicBezTo>
                <a:cubicBezTo>
                  <a:pt x="8531" y="960"/>
                  <a:pt x="8542" y="993"/>
                  <a:pt x="8537" y="1026"/>
                </a:cubicBezTo>
                <a:cubicBezTo>
                  <a:pt x="8534" y="1050"/>
                  <a:pt x="8553" y="1077"/>
                  <a:pt x="8478" y="1095"/>
                </a:cubicBezTo>
                <a:cubicBezTo>
                  <a:pt x="8435" y="1059"/>
                  <a:pt x="8462" y="1022"/>
                  <a:pt x="8463" y="987"/>
                </a:cubicBezTo>
                <a:cubicBezTo>
                  <a:pt x="8463" y="943"/>
                  <a:pt x="8399" y="909"/>
                  <a:pt x="8393" y="867"/>
                </a:cubicBezTo>
                <a:cubicBezTo>
                  <a:pt x="8390" y="849"/>
                  <a:pt x="8415" y="836"/>
                  <a:pt x="8456" y="831"/>
                </a:cubicBezTo>
                <a:cubicBezTo>
                  <a:pt x="8501" y="826"/>
                  <a:pt x="8550" y="823"/>
                  <a:pt x="8578" y="804"/>
                </a:cubicBezTo>
                <a:cubicBezTo>
                  <a:pt x="8600" y="790"/>
                  <a:pt x="8607" y="773"/>
                  <a:pt x="8590" y="757"/>
                </a:cubicBezTo>
                <a:cubicBezTo>
                  <a:pt x="8570" y="738"/>
                  <a:pt x="8532" y="737"/>
                  <a:pt x="8493" y="743"/>
                </a:cubicBezTo>
                <a:cubicBezTo>
                  <a:pt x="8458" y="749"/>
                  <a:pt x="8424" y="758"/>
                  <a:pt x="8388" y="761"/>
                </a:cubicBezTo>
                <a:cubicBezTo>
                  <a:pt x="8312" y="769"/>
                  <a:pt x="8278" y="787"/>
                  <a:pt x="8272" y="822"/>
                </a:cubicBezTo>
                <a:cubicBezTo>
                  <a:pt x="8262" y="875"/>
                  <a:pt x="8247" y="929"/>
                  <a:pt x="8229" y="982"/>
                </a:cubicBezTo>
                <a:cubicBezTo>
                  <a:pt x="8217" y="1019"/>
                  <a:pt x="8206" y="1020"/>
                  <a:pt x="8061" y="1023"/>
                </a:cubicBezTo>
                <a:cubicBezTo>
                  <a:pt x="8033" y="1007"/>
                  <a:pt x="8012" y="984"/>
                  <a:pt x="7948" y="996"/>
                </a:cubicBezTo>
                <a:cubicBezTo>
                  <a:pt x="7933" y="993"/>
                  <a:pt x="7917" y="991"/>
                  <a:pt x="7900" y="990"/>
                </a:cubicBezTo>
                <a:cubicBezTo>
                  <a:pt x="7862" y="973"/>
                  <a:pt x="7824" y="957"/>
                  <a:pt x="7786" y="941"/>
                </a:cubicBezTo>
                <a:cubicBezTo>
                  <a:pt x="7828" y="914"/>
                  <a:pt x="7902" y="888"/>
                  <a:pt x="7771" y="867"/>
                </a:cubicBezTo>
                <a:cubicBezTo>
                  <a:pt x="7734" y="861"/>
                  <a:pt x="7724" y="842"/>
                  <a:pt x="7720" y="825"/>
                </a:cubicBezTo>
                <a:cubicBezTo>
                  <a:pt x="7717" y="807"/>
                  <a:pt x="7725" y="791"/>
                  <a:pt x="7756" y="780"/>
                </a:cubicBezTo>
                <a:cubicBezTo>
                  <a:pt x="7795" y="766"/>
                  <a:pt x="7824" y="777"/>
                  <a:pt x="7850" y="790"/>
                </a:cubicBezTo>
                <a:cubicBezTo>
                  <a:pt x="7869" y="800"/>
                  <a:pt x="7886" y="810"/>
                  <a:pt x="7908" y="817"/>
                </a:cubicBezTo>
                <a:cubicBezTo>
                  <a:pt x="7921" y="822"/>
                  <a:pt x="7943" y="824"/>
                  <a:pt x="7960" y="823"/>
                </a:cubicBezTo>
                <a:cubicBezTo>
                  <a:pt x="7993" y="821"/>
                  <a:pt x="8008" y="809"/>
                  <a:pt x="8008" y="796"/>
                </a:cubicBezTo>
                <a:cubicBezTo>
                  <a:pt x="8012" y="721"/>
                  <a:pt x="8010" y="673"/>
                  <a:pt x="8013" y="599"/>
                </a:cubicBezTo>
                <a:cubicBezTo>
                  <a:pt x="8062" y="582"/>
                  <a:pt x="8108" y="579"/>
                  <a:pt x="8029" y="577"/>
                </a:cubicBezTo>
                <a:lnTo>
                  <a:pt x="8102" y="579"/>
                </a:lnTo>
                <a:cubicBezTo>
                  <a:pt x="8102" y="579"/>
                  <a:pt x="8110" y="526"/>
                  <a:pt x="8110" y="526"/>
                </a:cubicBezTo>
                <a:cubicBezTo>
                  <a:pt x="7987" y="548"/>
                  <a:pt x="7942" y="571"/>
                  <a:pt x="7882" y="594"/>
                </a:cubicBezTo>
                <a:cubicBezTo>
                  <a:pt x="7877" y="627"/>
                  <a:pt x="7848" y="660"/>
                  <a:pt x="7842" y="693"/>
                </a:cubicBezTo>
                <a:cubicBezTo>
                  <a:pt x="7823" y="701"/>
                  <a:pt x="7794" y="700"/>
                  <a:pt x="7778" y="691"/>
                </a:cubicBezTo>
                <a:cubicBezTo>
                  <a:pt x="7794" y="698"/>
                  <a:pt x="7805" y="698"/>
                  <a:pt x="7824" y="692"/>
                </a:cubicBezTo>
                <a:cubicBezTo>
                  <a:pt x="7807" y="692"/>
                  <a:pt x="7786" y="691"/>
                  <a:pt x="7769" y="690"/>
                </a:cubicBezTo>
                <a:cubicBezTo>
                  <a:pt x="7767" y="683"/>
                  <a:pt x="7764" y="676"/>
                  <a:pt x="7764" y="668"/>
                </a:cubicBezTo>
                <a:cubicBezTo>
                  <a:pt x="7759" y="661"/>
                  <a:pt x="7753" y="657"/>
                  <a:pt x="7747" y="655"/>
                </a:cubicBezTo>
                <a:cubicBezTo>
                  <a:pt x="7745" y="653"/>
                  <a:pt x="7743" y="652"/>
                  <a:pt x="7741" y="650"/>
                </a:cubicBezTo>
                <a:cubicBezTo>
                  <a:pt x="7738" y="651"/>
                  <a:pt x="7742" y="691"/>
                  <a:pt x="7739" y="692"/>
                </a:cubicBezTo>
                <a:cubicBezTo>
                  <a:pt x="7732" y="694"/>
                  <a:pt x="7727" y="741"/>
                  <a:pt x="7726" y="741"/>
                </a:cubicBezTo>
                <a:lnTo>
                  <a:pt x="7726" y="741"/>
                </a:lnTo>
                <a:cubicBezTo>
                  <a:pt x="7660" y="741"/>
                  <a:pt x="7572" y="686"/>
                  <a:pt x="7558" y="725"/>
                </a:cubicBezTo>
                <a:cubicBezTo>
                  <a:pt x="7527" y="815"/>
                  <a:pt x="7460" y="885"/>
                  <a:pt x="7500" y="977"/>
                </a:cubicBezTo>
                <a:cubicBezTo>
                  <a:pt x="7525" y="1030"/>
                  <a:pt x="7524" y="1071"/>
                  <a:pt x="7428" y="1114"/>
                </a:cubicBezTo>
                <a:cubicBezTo>
                  <a:pt x="7336" y="1156"/>
                  <a:pt x="7316" y="1201"/>
                  <a:pt x="7352" y="1256"/>
                </a:cubicBezTo>
                <a:cubicBezTo>
                  <a:pt x="7364" y="1275"/>
                  <a:pt x="7379" y="1291"/>
                  <a:pt x="7393" y="1310"/>
                </a:cubicBezTo>
                <a:cubicBezTo>
                  <a:pt x="7394" y="1310"/>
                  <a:pt x="7395" y="1308"/>
                  <a:pt x="7396" y="1308"/>
                </a:cubicBezTo>
                <a:lnTo>
                  <a:pt x="7393" y="1309"/>
                </a:lnTo>
                <a:cubicBezTo>
                  <a:pt x="7393" y="1309"/>
                  <a:pt x="7393" y="1308"/>
                  <a:pt x="7393" y="1308"/>
                </a:cubicBezTo>
                <a:cubicBezTo>
                  <a:pt x="7348" y="1317"/>
                  <a:pt x="7314" y="1329"/>
                  <a:pt x="7326" y="1354"/>
                </a:cubicBezTo>
                <a:cubicBezTo>
                  <a:pt x="7319" y="1395"/>
                  <a:pt x="7313" y="1436"/>
                  <a:pt x="7302" y="1477"/>
                </a:cubicBezTo>
                <a:cubicBezTo>
                  <a:pt x="7299" y="1488"/>
                  <a:pt x="7285" y="1503"/>
                  <a:pt x="7266" y="1507"/>
                </a:cubicBezTo>
                <a:cubicBezTo>
                  <a:pt x="7226" y="1516"/>
                  <a:pt x="7200" y="1500"/>
                  <a:pt x="7176" y="1487"/>
                </a:cubicBezTo>
                <a:cubicBezTo>
                  <a:pt x="7164" y="1481"/>
                  <a:pt x="7155" y="1474"/>
                  <a:pt x="7143" y="1467"/>
                </a:cubicBezTo>
                <a:cubicBezTo>
                  <a:pt x="7126" y="1457"/>
                  <a:pt x="7103" y="1449"/>
                  <a:pt x="7074" y="1457"/>
                </a:cubicBezTo>
                <a:cubicBezTo>
                  <a:pt x="7061" y="1461"/>
                  <a:pt x="7050" y="1470"/>
                  <a:pt x="7048" y="1478"/>
                </a:cubicBezTo>
                <a:cubicBezTo>
                  <a:pt x="7046" y="1494"/>
                  <a:pt x="7038" y="1512"/>
                  <a:pt x="7051" y="1527"/>
                </a:cubicBezTo>
                <a:cubicBezTo>
                  <a:pt x="7127" y="1606"/>
                  <a:pt x="7111" y="1688"/>
                  <a:pt x="7093" y="1770"/>
                </a:cubicBezTo>
                <a:cubicBezTo>
                  <a:pt x="7078" y="1772"/>
                  <a:pt x="7063" y="1773"/>
                  <a:pt x="7047" y="1775"/>
                </a:cubicBezTo>
                <a:cubicBezTo>
                  <a:pt x="6994" y="1747"/>
                  <a:pt x="6959" y="1715"/>
                  <a:pt x="6945" y="1679"/>
                </a:cubicBezTo>
                <a:cubicBezTo>
                  <a:pt x="6927" y="1636"/>
                  <a:pt x="6861" y="1610"/>
                  <a:pt x="6782" y="1588"/>
                </a:cubicBezTo>
                <a:cubicBezTo>
                  <a:pt x="6780" y="1581"/>
                  <a:pt x="6779" y="1573"/>
                  <a:pt x="6780" y="1565"/>
                </a:cubicBezTo>
                <a:cubicBezTo>
                  <a:pt x="6785" y="1533"/>
                  <a:pt x="6789" y="1500"/>
                  <a:pt x="6794" y="1468"/>
                </a:cubicBezTo>
                <a:cubicBezTo>
                  <a:pt x="6801" y="1426"/>
                  <a:pt x="6789" y="1387"/>
                  <a:pt x="6702" y="1359"/>
                </a:cubicBezTo>
                <a:cubicBezTo>
                  <a:pt x="6594" y="1325"/>
                  <a:pt x="6608" y="1286"/>
                  <a:pt x="6678" y="1244"/>
                </a:cubicBezTo>
                <a:cubicBezTo>
                  <a:pt x="6694" y="1234"/>
                  <a:pt x="6703" y="1222"/>
                  <a:pt x="6714" y="1211"/>
                </a:cubicBezTo>
                <a:cubicBezTo>
                  <a:pt x="6723" y="1171"/>
                  <a:pt x="6703" y="1132"/>
                  <a:pt x="6663" y="1095"/>
                </a:cubicBezTo>
                <a:cubicBezTo>
                  <a:pt x="6630" y="1064"/>
                  <a:pt x="6611" y="1061"/>
                  <a:pt x="6474" y="1083"/>
                </a:cubicBezTo>
                <a:lnTo>
                  <a:pt x="6474" y="1083"/>
                </a:lnTo>
                <a:cubicBezTo>
                  <a:pt x="6338" y="1046"/>
                  <a:pt x="6417" y="1045"/>
                  <a:pt x="6373" y="1073"/>
                </a:cubicBezTo>
                <a:cubicBezTo>
                  <a:pt x="6351" y="1088"/>
                  <a:pt x="6339" y="1095"/>
                  <a:pt x="6298" y="1100"/>
                </a:cubicBezTo>
                <a:cubicBezTo>
                  <a:pt x="6099" y="1121"/>
                  <a:pt x="6084" y="1144"/>
                  <a:pt x="6189" y="1224"/>
                </a:cubicBezTo>
                <a:cubicBezTo>
                  <a:pt x="6166" y="1266"/>
                  <a:pt x="6143" y="1307"/>
                  <a:pt x="6192" y="1350"/>
                </a:cubicBezTo>
                <a:cubicBezTo>
                  <a:pt x="6190" y="1358"/>
                  <a:pt x="6209" y="1364"/>
                  <a:pt x="6208" y="1371"/>
                </a:cubicBezTo>
                <a:cubicBezTo>
                  <a:pt x="6204" y="1404"/>
                  <a:pt x="6201" y="1440"/>
                  <a:pt x="6201" y="1469"/>
                </a:cubicBezTo>
                <a:lnTo>
                  <a:pt x="6201" y="1469"/>
                </a:lnTo>
                <a:cubicBezTo>
                  <a:pt x="6064" y="1484"/>
                  <a:pt x="6128" y="1516"/>
                  <a:pt x="6123" y="1539"/>
                </a:cubicBezTo>
                <a:cubicBezTo>
                  <a:pt x="6106" y="1625"/>
                  <a:pt x="6098" y="1713"/>
                  <a:pt x="6092" y="1799"/>
                </a:cubicBezTo>
                <a:cubicBezTo>
                  <a:pt x="6091" y="1823"/>
                  <a:pt x="6139" y="1848"/>
                  <a:pt x="6136" y="1871"/>
                </a:cubicBezTo>
                <a:cubicBezTo>
                  <a:pt x="6130" y="1913"/>
                  <a:pt x="6123" y="1954"/>
                  <a:pt x="6118" y="1995"/>
                </a:cubicBezTo>
                <a:cubicBezTo>
                  <a:pt x="5999" y="1990"/>
                  <a:pt x="5960" y="1983"/>
                  <a:pt x="5976" y="1956"/>
                </a:cubicBezTo>
                <a:cubicBezTo>
                  <a:pt x="6009" y="1898"/>
                  <a:pt x="5982" y="1841"/>
                  <a:pt x="5957" y="1786"/>
                </a:cubicBezTo>
                <a:cubicBezTo>
                  <a:pt x="5923" y="1713"/>
                  <a:pt x="5916" y="1640"/>
                  <a:pt x="5927" y="1566"/>
                </a:cubicBezTo>
                <a:cubicBezTo>
                  <a:pt x="5922" y="1566"/>
                  <a:pt x="5916" y="1563"/>
                  <a:pt x="5911" y="1557"/>
                </a:cubicBezTo>
                <a:cubicBezTo>
                  <a:pt x="5907" y="1551"/>
                  <a:pt x="5912" y="1546"/>
                  <a:pt x="5927" y="1541"/>
                </a:cubicBezTo>
                <a:cubicBezTo>
                  <a:pt x="5930" y="1524"/>
                  <a:pt x="5932" y="1508"/>
                  <a:pt x="5934" y="1492"/>
                </a:cubicBezTo>
                <a:cubicBezTo>
                  <a:pt x="5939" y="1451"/>
                  <a:pt x="5945" y="1411"/>
                  <a:pt x="5948" y="1371"/>
                </a:cubicBezTo>
                <a:cubicBezTo>
                  <a:pt x="5950" y="1336"/>
                  <a:pt x="5919" y="1308"/>
                  <a:pt x="5850" y="1289"/>
                </a:cubicBezTo>
                <a:cubicBezTo>
                  <a:pt x="5810" y="1287"/>
                  <a:pt x="5797" y="1299"/>
                  <a:pt x="5786" y="1312"/>
                </a:cubicBezTo>
                <a:cubicBezTo>
                  <a:pt x="5778" y="1372"/>
                  <a:pt x="5762" y="1433"/>
                  <a:pt x="5764" y="1493"/>
                </a:cubicBezTo>
                <a:cubicBezTo>
                  <a:pt x="5766" y="1551"/>
                  <a:pt x="5711" y="1591"/>
                  <a:pt x="5609" y="1619"/>
                </a:cubicBezTo>
                <a:cubicBezTo>
                  <a:pt x="5606" y="1618"/>
                  <a:pt x="5604" y="1617"/>
                  <a:pt x="5601" y="1616"/>
                </a:cubicBezTo>
                <a:cubicBezTo>
                  <a:pt x="5592" y="1615"/>
                  <a:pt x="5582" y="1615"/>
                  <a:pt x="5573" y="1615"/>
                </a:cubicBezTo>
                <a:cubicBezTo>
                  <a:pt x="5572" y="1604"/>
                  <a:pt x="5572" y="1593"/>
                  <a:pt x="5572" y="1583"/>
                </a:cubicBezTo>
                <a:cubicBezTo>
                  <a:pt x="5572" y="1579"/>
                  <a:pt x="5571" y="1574"/>
                  <a:pt x="5571" y="1570"/>
                </a:cubicBezTo>
                <a:cubicBezTo>
                  <a:pt x="5566" y="1545"/>
                  <a:pt x="5550" y="1521"/>
                  <a:pt x="5478" y="1520"/>
                </a:cubicBezTo>
                <a:cubicBezTo>
                  <a:pt x="5425" y="1520"/>
                  <a:pt x="5406" y="1558"/>
                  <a:pt x="5395" y="1578"/>
                </a:cubicBezTo>
                <a:cubicBezTo>
                  <a:pt x="5378" y="1609"/>
                  <a:pt x="5387" y="1695"/>
                  <a:pt x="5382" y="1695"/>
                </a:cubicBezTo>
                <a:lnTo>
                  <a:pt x="5383" y="1695"/>
                </a:lnTo>
                <a:lnTo>
                  <a:pt x="5382" y="1695"/>
                </a:lnTo>
                <a:cubicBezTo>
                  <a:pt x="5364" y="1751"/>
                  <a:pt x="5356" y="1706"/>
                  <a:pt x="5352" y="1722"/>
                </a:cubicBezTo>
                <a:cubicBezTo>
                  <a:pt x="5383" y="1739"/>
                  <a:pt x="5372" y="1744"/>
                  <a:pt x="5340" y="1760"/>
                </a:cubicBezTo>
                <a:cubicBezTo>
                  <a:pt x="5350" y="1775"/>
                  <a:pt x="5364" y="1785"/>
                  <a:pt x="5374" y="1799"/>
                </a:cubicBezTo>
                <a:cubicBezTo>
                  <a:pt x="5365" y="1822"/>
                  <a:pt x="5354" y="1842"/>
                  <a:pt x="5344" y="1864"/>
                </a:cubicBezTo>
                <a:cubicBezTo>
                  <a:pt x="5343" y="1867"/>
                  <a:pt x="5341" y="1869"/>
                  <a:pt x="5340" y="1872"/>
                </a:cubicBezTo>
                <a:cubicBezTo>
                  <a:pt x="5308" y="1951"/>
                  <a:pt x="5281" y="2030"/>
                  <a:pt x="5260" y="2110"/>
                </a:cubicBezTo>
                <a:cubicBezTo>
                  <a:pt x="5257" y="2123"/>
                  <a:pt x="5252" y="2135"/>
                  <a:pt x="5248" y="2148"/>
                </a:cubicBezTo>
                <a:cubicBezTo>
                  <a:pt x="5241" y="2153"/>
                  <a:pt x="5223" y="2158"/>
                  <a:pt x="5213" y="2157"/>
                </a:cubicBezTo>
                <a:cubicBezTo>
                  <a:pt x="5200" y="2157"/>
                  <a:pt x="5178" y="2148"/>
                  <a:pt x="5178" y="2142"/>
                </a:cubicBezTo>
                <a:cubicBezTo>
                  <a:pt x="5174" y="2109"/>
                  <a:pt x="5172" y="2077"/>
                  <a:pt x="5176" y="2044"/>
                </a:cubicBezTo>
                <a:cubicBezTo>
                  <a:pt x="5189" y="1962"/>
                  <a:pt x="5206" y="1880"/>
                  <a:pt x="5220" y="1798"/>
                </a:cubicBezTo>
                <a:cubicBezTo>
                  <a:pt x="5224" y="1767"/>
                  <a:pt x="5190" y="1746"/>
                  <a:pt x="5129" y="1746"/>
                </a:cubicBezTo>
                <a:cubicBezTo>
                  <a:pt x="5074" y="1745"/>
                  <a:pt x="5009" y="1762"/>
                  <a:pt x="4968" y="1740"/>
                </a:cubicBezTo>
                <a:cubicBezTo>
                  <a:pt x="4912" y="1710"/>
                  <a:pt x="4998" y="1688"/>
                  <a:pt x="5010" y="1662"/>
                </a:cubicBezTo>
                <a:cubicBezTo>
                  <a:pt x="5013" y="1654"/>
                  <a:pt x="5022" y="1645"/>
                  <a:pt x="5018" y="1637"/>
                </a:cubicBezTo>
                <a:cubicBezTo>
                  <a:pt x="5014" y="1626"/>
                  <a:pt x="5008" y="1611"/>
                  <a:pt x="4989" y="1605"/>
                </a:cubicBezTo>
                <a:cubicBezTo>
                  <a:pt x="4973" y="1600"/>
                  <a:pt x="4867" y="1601"/>
                  <a:pt x="4847" y="1606"/>
                </a:cubicBezTo>
                <a:cubicBezTo>
                  <a:pt x="4816" y="1614"/>
                  <a:pt x="4971" y="1628"/>
                  <a:pt x="4698" y="1639"/>
                </a:cubicBezTo>
                <a:lnTo>
                  <a:pt x="4698" y="1639"/>
                </a:lnTo>
                <a:cubicBezTo>
                  <a:pt x="4698" y="1630"/>
                  <a:pt x="4727" y="1620"/>
                  <a:pt x="4708" y="1610"/>
                </a:cubicBezTo>
                <a:cubicBezTo>
                  <a:pt x="4657" y="1599"/>
                  <a:pt x="4695" y="1577"/>
                  <a:pt x="4684" y="1557"/>
                </a:cubicBezTo>
                <a:cubicBezTo>
                  <a:pt x="4675" y="1542"/>
                  <a:pt x="4676" y="1527"/>
                  <a:pt x="4657" y="1513"/>
                </a:cubicBezTo>
                <a:cubicBezTo>
                  <a:pt x="4634" y="1496"/>
                  <a:pt x="4561" y="1498"/>
                  <a:pt x="4543" y="1515"/>
                </a:cubicBezTo>
                <a:cubicBezTo>
                  <a:pt x="4527" y="1530"/>
                  <a:pt x="4514" y="1546"/>
                  <a:pt x="4515" y="1561"/>
                </a:cubicBezTo>
                <a:cubicBezTo>
                  <a:pt x="4518" y="1625"/>
                  <a:pt x="4480" y="1684"/>
                  <a:pt x="4442" y="1744"/>
                </a:cubicBezTo>
                <a:cubicBezTo>
                  <a:pt x="4414" y="1788"/>
                  <a:pt x="4381" y="1832"/>
                  <a:pt x="4380" y="1878"/>
                </a:cubicBezTo>
                <a:cubicBezTo>
                  <a:pt x="4403" y="1886"/>
                  <a:pt x="4424" y="1896"/>
                  <a:pt x="4424" y="1907"/>
                </a:cubicBezTo>
                <a:lnTo>
                  <a:pt x="4424" y="1909"/>
                </a:lnTo>
                <a:cubicBezTo>
                  <a:pt x="4424" y="1945"/>
                  <a:pt x="4429" y="1981"/>
                  <a:pt x="4421" y="2017"/>
                </a:cubicBezTo>
                <a:cubicBezTo>
                  <a:pt x="4418" y="2027"/>
                  <a:pt x="4424" y="2036"/>
                  <a:pt x="4422" y="2046"/>
                </a:cubicBezTo>
                <a:cubicBezTo>
                  <a:pt x="4418" y="2058"/>
                  <a:pt x="4417" y="2086"/>
                  <a:pt x="4412" y="2097"/>
                </a:cubicBezTo>
                <a:cubicBezTo>
                  <a:pt x="4355" y="2227"/>
                  <a:pt x="4329" y="2404"/>
                  <a:pt x="4320" y="2508"/>
                </a:cubicBezTo>
                <a:cubicBezTo>
                  <a:pt x="4297" y="2508"/>
                  <a:pt x="4276" y="2507"/>
                  <a:pt x="4253" y="2506"/>
                </a:cubicBezTo>
                <a:cubicBezTo>
                  <a:pt x="4241" y="2558"/>
                  <a:pt x="4241" y="2534"/>
                  <a:pt x="4233" y="2557"/>
                </a:cubicBezTo>
                <a:cubicBezTo>
                  <a:pt x="4194" y="2584"/>
                  <a:pt x="4192" y="2604"/>
                  <a:pt x="4225" y="2632"/>
                </a:cubicBezTo>
                <a:cubicBezTo>
                  <a:pt x="4225" y="2633"/>
                  <a:pt x="4226" y="2628"/>
                  <a:pt x="4226" y="2629"/>
                </a:cubicBezTo>
                <a:cubicBezTo>
                  <a:pt x="4223" y="2634"/>
                  <a:pt x="4222" y="2637"/>
                  <a:pt x="4223" y="2642"/>
                </a:cubicBezTo>
                <a:cubicBezTo>
                  <a:pt x="4191" y="2662"/>
                  <a:pt x="4186" y="2681"/>
                  <a:pt x="4213" y="2702"/>
                </a:cubicBezTo>
                <a:cubicBezTo>
                  <a:pt x="4212" y="2702"/>
                  <a:pt x="4182" y="2705"/>
                  <a:pt x="4182" y="2705"/>
                </a:cubicBezTo>
                <a:cubicBezTo>
                  <a:pt x="4180" y="2710"/>
                  <a:pt x="4151" y="2718"/>
                  <a:pt x="4151" y="2721"/>
                </a:cubicBezTo>
                <a:lnTo>
                  <a:pt x="4151" y="2722"/>
                </a:lnTo>
                <a:cubicBezTo>
                  <a:pt x="4151" y="2730"/>
                  <a:pt x="4145" y="2737"/>
                  <a:pt x="4127" y="2747"/>
                </a:cubicBezTo>
                <a:cubicBezTo>
                  <a:pt x="4091" y="2729"/>
                  <a:pt x="4071" y="2710"/>
                  <a:pt x="4036" y="2692"/>
                </a:cubicBezTo>
                <a:cubicBezTo>
                  <a:pt x="3998" y="2679"/>
                  <a:pt x="3953" y="2659"/>
                  <a:pt x="3935" y="2692"/>
                </a:cubicBezTo>
                <a:cubicBezTo>
                  <a:pt x="3891" y="2773"/>
                  <a:pt x="3868" y="2854"/>
                  <a:pt x="3830" y="2935"/>
                </a:cubicBezTo>
                <a:cubicBezTo>
                  <a:pt x="3820" y="2956"/>
                  <a:pt x="3832" y="2986"/>
                  <a:pt x="3739" y="2989"/>
                </a:cubicBezTo>
                <a:cubicBezTo>
                  <a:pt x="3780" y="2790"/>
                  <a:pt x="3827" y="2593"/>
                  <a:pt x="3873" y="2396"/>
                </a:cubicBezTo>
                <a:cubicBezTo>
                  <a:pt x="3910" y="2235"/>
                  <a:pt x="3886" y="2074"/>
                  <a:pt x="3904" y="1914"/>
                </a:cubicBezTo>
                <a:cubicBezTo>
                  <a:pt x="3906" y="1892"/>
                  <a:pt x="3867" y="1877"/>
                  <a:pt x="3829" y="1863"/>
                </a:cubicBezTo>
                <a:cubicBezTo>
                  <a:pt x="3828" y="1912"/>
                  <a:pt x="3801" y="1959"/>
                  <a:pt x="3762" y="2005"/>
                </a:cubicBezTo>
                <a:cubicBezTo>
                  <a:pt x="3707" y="2069"/>
                  <a:pt x="3672" y="2136"/>
                  <a:pt x="3662" y="2205"/>
                </a:cubicBezTo>
                <a:cubicBezTo>
                  <a:pt x="3547" y="2233"/>
                  <a:pt x="3492" y="2277"/>
                  <a:pt x="3470" y="2333"/>
                </a:cubicBezTo>
                <a:cubicBezTo>
                  <a:pt x="3418" y="2466"/>
                  <a:pt x="3358" y="2598"/>
                  <a:pt x="3301" y="2731"/>
                </a:cubicBezTo>
                <a:cubicBezTo>
                  <a:pt x="3296" y="2743"/>
                  <a:pt x="3295" y="2756"/>
                  <a:pt x="3285" y="2767"/>
                </a:cubicBezTo>
                <a:cubicBezTo>
                  <a:pt x="3280" y="2773"/>
                  <a:pt x="3262" y="2781"/>
                  <a:pt x="3250" y="2782"/>
                </a:cubicBezTo>
                <a:cubicBezTo>
                  <a:pt x="3238" y="2782"/>
                  <a:pt x="3202" y="2771"/>
                  <a:pt x="3200" y="2765"/>
                </a:cubicBezTo>
                <a:cubicBezTo>
                  <a:pt x="3192" y="2741"/>
                  <a:pt x="3150" y="2721"/>
                  <a:pt x="3165" y="2699"/>
                </a:cubicBezTo>
                <a:lnTo>
                  <a:pt x="3159" y="2708"/>
                </a:lnTo>
                <a:lnTo>
                  <a:pt x="3188" y="2712"/>
                </a:lnTo>
                <a:cubicBezTo>
                  <a:pt x="3255" y="2666"/>
                  <a:pt x="3251" y="2617"/>
                  <a:pt x="3264" y="2573"/>
                </a:cubicBezTo>
                <a:cubicBezTo>
                  <a:pt x="3289" y="2482"/>
                  <a:pt x="3244" y="2388"/>
                  <a:pt x="3242" y="2298"/>
                </a:cubicBezTo>
                <a:cubicBezTo>
                  <a:pt x="3250" y="2275"/>
                  <a:pt x="3258" y="2250"/>
                  <a:pt x="3266" y="2228"/>
                </a:cubicBezTo>
                <a:cubicBezTo>
                  <a:pt x="3274" y="2215"/>
                  <a:pt x="3296" y="2205"/>
                  <a:pt x="3316" y="2197"/>
                </a:cubicBezTo>
                <a:cubicBezTo>
                  <a:pt x="3320" y="2189"/>
                  <a:pt x="3323" y="2180"/>
                  <a:pt x="3322" y="2172"/>
                </a:cubicBezTo>
                <a:cubicBezTo>
                  <a:pt x="3270" y="2167"/>
                  <a:pt x="3230" y="2175"/>
                  <a:pt x="3208" y="2197"/>
                </a:cubicBezTo>
                <a:cubicBezTo>
                  <a:pt x="3148" y="2259"/>
                  <a:pt x="3133" y="2324"/>
                  <a:pt x="3121" y="2390"/>
                </a:cubicBezTo>
                <a:cubicBezTo>
                  <a:pt x="3101" y="2497"/>
                  <a:pt x="3121" y="2607"/>
                  <a:pt x="3044" y="2710"/>
                </a:cubicBezTo>
                <a:cubicBezTo>
                  <a:pt x="2955" y="2830"/>
                  <a:pt x="2923" y="2951"/>
                  <a:pt x="2912" y="3076"/>
                </a:cubicBezTo>
                <a:cubicBezTo>
                  <a:pt x="2903" y="3171"/>
                  <a:pt x="2879" y="3265"/>
                  <a:pt x="2862" y="3360"/>
                </a:cubicBezTo>
                <a:cubicBezTo>
                  <a:pt x="2812" y="3325"/>
                  <a:pt x="2743" y="3312"/>
                  <a:pt x="2651" y="3324"/>
                </a:cubicBezTo>
                <a:cubicBezTo>
                  <a:pt x="2648" y="3340"/>
                  <a:pt x="2645" y="3357"/>
                  <a:pt x="2642" y="3373"/>
                </a:cubicBezTo>
                <a:cubicBezTo>
                  <a:pt x="2599" y="3385"/>
                  <a:pt x="2615" y="3412"/>
                  <a:pt x="2581" y="3427"/>
                </a:cubicBezTo>
                <a:cubicBezTo>
                  <a:pt x="2466" y="3511"/>
                  <a:pt x="2485" y="3608"/>
                  <a:pt x="2443" y="3699"/>
                </a:cubicBezTo>
                <a:cubicBezTo>
                  <a:pt x="2440" y="3706"/>
                  <a:pt x="2442" y="3717"/>
                  <a:pt x="2452" y="3722"/>
                </a:cubicBezTo>
                <a:cubicBezTo>
                  <a:pt x="2548" y="3781"/>
                  <a:pt x="2501" y="3839"/>
                  <a:pt x="2450" y="3896"/>
                </a:cubicBezTo>
                <a:cubicBezTo>
                  <a:pt x="2388" y="3914"/>
                  <a:pt x="2347" y="3938"/>
                  <a:pt x="2331" y="3970"/>
                </a:cubicBezTo>
                <a:cubicBezTo>
                  <a:pt x="2370" y="3962"/>
                  <a:pt x="2409" y="3954"/>
                  <a:pt x="2448" y="3946"/>
                </a:cubicBezTo>
                <a:lnTo>
                  <a:pt x="2448" y="3946"/>
                </a:lnTo>
                <a:lnTo>
                  <a:pt x="2448" y="3946"/>
                </a:lnTo>
                <a:cubicBezTo>
                  <a:pt x="2464" y="3948"/>
                  <a:pt x="2481" y="3949"/>
                  <a:pt x="2497" y="3950"/>
                </a:cubicBezTo>
                <a:cubicBezTo>
                  <a:pt x="2491" y="3983"/>
                  <a:pt x="2486" y="4016"/>
                  <a:pt x="2481" y="4049"/>
                </a:cubicBezTo>
                <a:cubicBezTo>
                  <a:pt x="2455" y="4046"/>
                  <a:pt x="2426" y="4043"/>
                  <a:pt x="2409" y="4054"/>
                </a:cubicBezTo>
                <a:cubicBezTo>
                  <a:pt x="2392" y="4065"/>
                  <a:pt x="2422" y="4077"/>
                  <a:pt x="2445" y="4084"/>
                </a:cubicBezTo>
                <a:cubicBezTo>
                  <a:pt x="2459" y="4089"/>
                  <a:pt x="2511" y="4092"/>
                  <a:pt x="2511" y="4095"/>
                </a:cubicBezTo>
                <a:lnTo>
                  <a:pt x="2511" y="4095"/>
                </a:lnTo>
                <a:cubicBezTo>
                  <a:pt x="2511" y="4297"/>
                  <a:pt x="2409" y="4497"/>
                  <a:pt x="2418" y="4700"/>
                </a:cubicBezTo>
                <a:cubicBezTo>
                  <a:pt x="2419" y="4740"/>
                  <a:pt x="2377" y="4780"/>
                  <a:pt x="2362" y="4821"/>
                </a:cubicBezTo>
                <a:cubicBezTo>
                  <a:pt x="2352" y="4849"/>
                  <a:pt x="2325" y="4879"/>
                  <a:pt x="2333" y="4906"/>
                </a:cubicBezTo>
                <a:cubicBezTo>
                  <a:pt x="2361" y="5001"/>
                  <a:pt x="2306" y="5134"/>
                  <a:pt x="2320" y="5229"/>
                </a:cubicBezTo>
                <a:cubicBezTo>
                  <a:pt x="2199" y="5217"/>
                  <a:pt x="2211" y="5287"/>
                  <a:pt x="2138" y="5343"/>
                </a:cubicBezTo>
                <a:lnTo>
                  <a:pt x="2138" y="5343"/>
                </a:lnTo>
                <a:cubicBezTo>
                  <a:pt x="2067" y="5399"/>
                  <a:pt x="2104" y="5336"/>
                  <a:pt x="2134" y="5353"/>
                </a:cubicBezTo>
                <a:cubicBezTo>
                  <a:pt x="2127" y="5403"/>
                  <a:pt x="2122" y="5432"/>
                  <a:pt x="2114" y="5481"/>
                </a:cubicBezTo>
                <a:cubicBezTo>
                  <a:pt x="2023" y="5571"/>
                  <a:pt x="2003" y="5653"/>
                  <a:pt x="2075" y="5748"/>
                </a:cubicBezTo>
                <a:cubicBezTo>
                  <a:pt x="2070" y="5788"/>
                  <a:pt x="2065" y="5824"/>
                  <a:pt x="2060" y="5864"/>
                </a:cubicBezTo>
                <a:cubicBezTo>
                  <a:pt x="2040" y="5873"/>
                  <a:pt x="2039" y="5880"/>
                  <a:pt x="2055" y="5890"/>
                </a:cubicBezTo>
                <a:cubicBezTo>
                  <a:pt x="2053" y="5896"/>
                  <a:pt x="2051" y="5902"/>
                  <a:pt x="2050" y="5909"/>
                </a:cubicBezTo>
                <a:cubicBezTo>
                  <a:pt x="2028" y="5926"/>
                  <a:pt x="2006" y="5942"/>
                  <a:pt x="1985" y="5959"/>
                </a:cubicBezTo>
                <a:cubicBezTo>
                  <a:pt x="1980" y="5959"/>
                  <a:pt x="1976" y="5961"/>
                  <a:pt x="1972" y="5966"/>
                </a:cubicBezTo>
                <a:cubicBezTo>
                  <a:pt x="1970" y="5969"/>
                  <a:pt x="1970" y="5971"/>
                  <a:pt x="1972" y="5973"/>
                </a:cubicBezTo>
                <a:cubicBezTo>
                  <a:pt x="1959" y="5976"/>
                  <a:pt x="1947" y="5979"/>
                  <a:pt x="1936" y="5983"/>
                </a:cubicBezTo>
                <a:cubicBezTo>
                  <a:pt x="1936" y="5983"/>
                  <a:pt x="1936" y="5982"/>
                  <a:pt x="1936" y="5982"/>
                </a:cubicBezTo>
                <a:cubicBezTo>
                  <a:pt x="1935" y="5983"/>
                  <a:pt x="1935" y="5983"/>
                  <a:pt x="1934" y="5983"/>
                </a:cubicBezTo>
                <a:cubicBezTo>
                  <a:pt x="1934" y="5983"/>
                  <a:pt x="1934" y="5983"/>
                  <a:pt x="1934" y="5984"/>
                </a:cubicBezTo>
                <a:lnTo>
                  <a:pt x="1936" y="5982"/>
                </a:lnTo>
                <a:cubicBezTo>
                  <a:pt x="1923" y="5988"/>
                  <a:pt x="1915" y="5994"/>
                  <a:pt x="1909" y="6001"/>
                </a:cubicBezTo>
                <a:cubicBezTo>
                  <a:pt x="1867" y="6033"/>
                  <a:pt x="1861" y="6069"/>
                  <a:pt x="1860" y="6106"/>
                </a:cubicBezTo>
                <a:cubicBezTo>
                  <a:pt x="1872" y="6097"/>
                  <a:pt x="1887" y="6085"/>
                  <a:pt x="1895" y="6076"/>
                </a:cubicBezTo>
                <a:cubicBezTo>
                  <a:pt x="1890" y="6085"/>
                  <a:pt x="1881" y="6099"/>
                  <a:pt x="1873" y="6097"/>
                </a:cubicBezTo>
                <a:lnTo>
                  <a:pt x="1874" y="6098"/>
                </a:lnTo>
                <a:cubicBezTo>
                  <a:pt x="1741" y="6136"/>
                  <a:pt x="1751" y="6212"/>
                  <a:pt x="1857" y="6262"/>
                </a:cubicBezTo>
                <a:cubicBezTo>
                  <a:pt x="2057" y="6357"/>
                  <a:pt x="2029" y="6468"/>
                  <a:pt x="1949" y="6572"/>
                </a:cubicBezTo>
                <a:cubicBezTo>
                  <a:pt x="1871" y="6672"/>
                  <a:pt x="1901" y="6754"/>
                  <a:pt x="2049" y="6832"/>
                </a:cubicBezTo>
                <a:cubicBezTo>
                  <a:pt x="2083" y="6841"/>
                  <a:pt x="2116" y="6849"/>
                  <a:pt x="2149" y="6858"/>
                </a:cubicBezTo>
                <a:cubicBezTo>
                  <a:pt x="2210" y="6922"/>
                  <a:pt x="2240" y="6984"/>
                  <a:pt x="2091" y="7036"/>
                </a:cubicBezTo>
                <a:cubicBezTo>
                  <a:pt x="2044" y="7053"/>
                  <a:pt x="2041" y="7080"/>
                  <a:pt x="2050" y="7105"/>
                </a:cubicBezTo>
                <a:cubicBezTo>
                  <a:pt x="2066" y="7149"/>
                  <a:pt x="2083" y="7194"/>
                  <a:pt x="2103" y="7238"/>
                </a:cubicBezTo>
                <a:cubicBezTo>
                  <a:pt x="2125" y="7287"/>
                  <a:pt x="2137" y="7336"/>
                  <a:pt x="2105" y="7385"/>
                </a:cubicBezTo>
                <a:cubicBezTo>
                  <a:pt x="2065" y="7448"/>
                  <a:pt x="2089" y="7507"/>
                  <a:pt x="2165" y="7563"/>
                </a:cubicBezTo>
                <a:cubicBezTo>
                  <a:pt x="2183" y="7703"/>
                  <a:pt x="2197" y="7844"/>
                  <a:pt x="2169" y="7984"/>
                </a:cubicBezTo>
                <a:cubicBezTo>
                  <a:pt x="2165" y="8005"/>
                  <a:pt x="2165" y="8025"/>
                  <a:pt x="2167" y="8046"/>
                </a:cubicBezTo>
                <a:cubicBezTo>
                  <a:pt x="2201" y="8348"/>
                  <a:pt x="2207" y="8649"/>
                  <a:pt x="2208" y="8951"/>
                </a:cubicBezTo>
                <a:cubicBezTo>
                  <a:pt x="2209" y="9001"/>
                  <a:pt x="2214" y="9052"/>
                  <a:pt x="2265" y="9096"/>
                </a:cubicBezTo>
                <a:cubicBezTo>
                  <a:pt x="2364" y="9184"/>
                  <a:pt x="2345" y="9274"/>
                  <a:pt x="2293" y="9363"/>
                </a:cubicBezTo>
                <a:cubicBezTo>
                  <a:pt x="2270" y="9403"/>
                  <a:pt x="2248" y="9443"/>
                  <a:pt x="2247" y="9484"/>
                </a:cubicBezTo>
                <a:cubicBezTo>
                  <a:pt x="2197" y="9542"/>
                  <a:pt x="2168" y="9601"/>
                  <a:pt x="2199" y="9663"/>
                </a:cubicBezTo>
                <a:cubicBezTo>
                  <a:pt x="2209" y="9682"/>
                  <a:pt x="2212" y="9704"/>
                  <a:pt x="2202" y="9723"/>
                </a:cubicBezTo>
                <a:cubicBezTo>
                  <a:pt x="2167" y="9789"/>
                  <a:pt x="2205" y="9852"/>
                  <a:pt x="2243" y="9914"/>
                </a:cubicBezTo>
                <a:cubicBezTo>
                  <a:pt x="2150" y="9947"/>
                  <a:pt x="2151" y="9948"/>
                  <a:pt x="2229" y="9988"/>
                </a:cubicBezTo>
                <a:cubicBezTo>
                  <a:pt x="2251" y="9999"/>
                  <a:pt x="2254" y="10010"/>
                  <a:pt x="2247" y="10021"/>
                </a:cubicBezTo>
                <a:cubicBezTo>
                  <a:pt x="2252" y="10010"/>
                  <a:pt x="2246" y="9999"/>
                  <a:pt x="2229" y="9988"/>
                </a:cubicBezTo>
                <a:cubicBezTo>
                  <a:pt x="2228" y="10005"/>
                  <a:pt x="2227" y="10022"/>
                  <a:pt x="2225" y="10039"/>
                </a:cubicBezTo>
                <a:cubicBezTo>
                  <a:pt x="2145" y="10086"/>
                  <a:pt x="2139" y="10135"/>
                  <a:pt x="2205" y="10187"/>
                </a:cubicBezTo>
                <a:cubicBezTo>
                  <a:pt x="2244" y="10230"/>
                  <a:pt x="2234" y="10275"/>
                  <a:pt x="2230" y="10320"/>
                </a:cubicBezTo>
                <a:cubicBezTo>
                  <a:pt x="2215" y="10492"/>
                  <a:pt x="2203" y="10665"/>
                  <a:pt x="2229" y="10837"/>
                </a:cubicBezTo>
                <a:cubicBezTo>
                  <a:pt x="2222" y="10870"/>
                  <a:pt x="2214" y="10902"/>
                  <a:pt x="2207" y="10935"/>
                </a:cubicBezTo>
                <a:cubicBezTo>
                  <a:pt x="2242" y="10953"/>
                  <a:pt x="2244" y="10970"/>
                  <a:pt x="2204" y="10986"/>
                </a:cubicBezTo>
                <a:cubicBezTo>
                  <a:pt x="2194" y="11072"/>
                  <a:pt x="2179" y="11158"/>
                  <a:pt x="2176" y="11244"/>
                </a:cubicBezTo>
                <a:cubicBezTo>
                  <a:pt x="2173" y="11301"/>
                  <a:pt x="2151" y="11358"/>
                  <a:pt x="2193" y="11415"/>
                </a:cubicBezTo>
                <a:cubicBezTo>
                  <a:pt x="2157" y="11529"/>
                  <a:pt x="2148" y="11643"/>
                  <a:pt x="2149" y="11758"/>
                </a:cubicBezTo>
                <a:cubicBezTo>
                  <a:pt x="2130" y="11816"/>
                  <a:pt x="2114" y="11874"/>
                  <a:pt x="2131" y="11933"/>
                </a:cubicBezTo>
                <a:cubicBezTo>
                  <a:pt x="2127" y="11959"/>
                  <a:pt x="2123" y="11984"/>
                  <a:pt x="2119" y="12009"/>
                </a:cubicBezTo>
                <a:cubicBezTo>
                  <a:pt x="2115" y="12050"/>
                  <a:pt x="2111" y="12091"/>
                  <a:pt x="2106" y="12132"/>
                </a:cubicBezTo>
                <a:cubicBezTo>
                  <a:pt x="2104" y="12141"/>
                  <a:pt x="2102" y="12150"/>
                  <a:pt x="2101" y="12159"/>
                </a:cubicBezTo>
                <a:cubicBezTo>
                  <a:pt x="2111" y="12168"/>
                  <a:pt x="2116" y="12178"/>
                  <a:pt x="2118" y="12188"/>
                </a:cubicBezTo>
                <a:cubicBezTo>
                  <a:pt x="2113" y="12178"/>
                  <a:pt x="2108" y="12169"/>
                  <a:pt x="2101" y="12159"/>
                </a:cubicBezTo>
                <a:cubicBezTo>
                  <a:pt x="2083" y="12257"/>
                  <a:pt x="2066" y="12355"/>
                  <a:pt x="2048" y="12453"/>
                </a:cubicBezTo>
                <a:cubicBezTo>
                  <a:pt x="1999" y="12489"/>
                  <a:pt x="1999" y="12531"/>
                  <a:pt x="1991" y="12572"/>
                </a:cubicBezTo>
                <a:cubicBezTo>
                  <a:pt x="1978" y="12641"/>
                  <a:pt x="1961" y="12710"/>
                  <a:pt x="1945" y="12779"/>
                </a:cubicBezTo>
                <a:cubicBezTo>
                  <a:pt x="1859" y="12841"/>
                  <a:pt x="1928" y="12915"/>
                  <a:pt x="1919" y="12982"/>
                </a:cubicBezTo>
                <a:cubicBezTo>
                  <a:pt x="1919" y="12982"/>
                  <a:pt x="1964" y="12986"/>
                  <a:pt x="1964" y="12985"/>
                </a:cubicBezTo>
                <a:lnTo>
                  <a:pt x="1964" y="12986"/>
                </a:lnTo>
                <a:lnTo>
                  <a:pt x="1922" y="12983"/>
                </a:lnTo>
                <a:cubicBezTo>
                  <a:pt x="1880" y="12989"/>
                  <a:pt x="1815" y="13008"/>
                  <a:pt x="1773" y="13015"/>
                </a:cubicBezTo>
                <a:cubicBezTo>
                  <a:pt x="1771" y="13008"/>
                  <a:pt x="1758" y="13008"/>
                  <a:pt x="1757" y="13008"/>
                </a:cubicBezTo>
                <a:lnTo>
                  <a:pt x="1751" y="13007"/>
                </a:lnTo>
                <a:cubicBezTo>
                  <a:pt x="1768" y="13008"/>
                  <a:pt x="1745" y="12829"/>
                  <a:pt x="1746" y="12748"/>
                </a:cubicBezTo>
                <a:cubicBezTo>
                  <a:pt x="1746" y="12696"/>
                  <a:pt x="1711" y="12645"/>
                  <a:pt x="1679" y="12599"/>
                </a:cubicBezTo>
                <a:cubicBezTo>
                  <a:pt x="1666" y="12581"/>
                  <a:pt x="1627" y="12571"/>
                  <a:pt x="1590" y="12583"/>
                </a:cubicBezTo>
                <a:cubicBezTo>
                  <a:pt x="1531" y="12602"/>
                  <a:pt x="1492" y="12631"/>
                  <a:pt x="1411" y="12638"/>
                </a:cubicBezTo>
                <a:cubicBezTo>
                  <a:pt x="1407" y="12631"/>
                  <a:pt x="1404" y="12623"/>
                  <a:pt x="1403" y="12616"/>
                </a:cubicBezTo>
                <a:cubicBezTo>
                  <a:pt x="1408" y="12591"/>
                  <a:pt x="1412" y="12565"/>
                  <a:pt x="1417" y="12540"/>
                </a:cubicBezTo>
                <a:cubicBezTo>
                  <a:pt x="1417" y="12531"/>
                  <a:pt x="1417" y="12523"/>
                  <a:pt x="1418" y="12515"/>
                </a:cubicBezTo>
                <a:cubicBezTo>
                  <a:pt x="1400" y="12506"/>
                  <a:pt x="1398" y="12518"/>
                  <a:pt x="1378" y="12526"/>
                </a:cubicBezTo>
                <a:cubicBezTo>
                  <a:pt x="1374" y="12559"/>
                  <a:pt x="1343" y="12639"/>
                  <a:pt x="1382" y="12639"/>
                </a:cubicBezTo>
                <a:lnTo>
                  <a:pt x="1382" y="12639"/>
                </a:lnTo>
                <a:lnTo>
                  <a:pt x="1382" y="12639"/>
                </a:lnTo>
                <a:cubicBezTo>
                  <a:pt x="1348" y="12751"/>
                  <a:pt x="1334" y="12841"/>
                  <a:pt x="1317" y="12949"/>
                </a:cubicBezTo>
                <a:cubicBezTo>
                  <a:pt x="1292" y="12998"/>
                  <a:pt x="1312" y="13042"/>
                  <a:pt x="1326" y="13092"/>
                </a:cubicBezTo>
                <a:cubicBezTo>
                  <a:pt x="1292" y="13223"/>
                  <a:pt x="1197" y="13387"/>
                  <a:pt x="1297" y="13521"/>
                </a:cubicBezTo>
                <a:lnTo>
                  <a:pt x="1290" y="13593"/>
                </a:lnTo>
                <a:lnTo>
                  <a:pt x="1237" y="13593"/>
                </a:lnTo>
                <a:cubicBezTo>
                  <a:pt x="1149" y="13649"/>
                  <a:pt x="1167" y="13650"/>
                  <a:pt x="1123" y="13707"/>
                </a:cubicBezTo>
                <a:cubicBezTo>
                  <a:pt x="1112" y="13686"/>
                  <a:pt x="1112" y="13637"/>
                  <a:pt x="1105" y="13618"/>
                </a:cubicBezTo>
                <a:cubicBezTo>
                  <a:pt x="1099" y="13597"/>
                  <a:pt x="1139" y="13554"/>
                  <a:pt x="1047" y="13540"/>
                </a:cubicBezTo>
                <a:cubicBezTo>
                  <a:pt x="973" y="13604"/>
                  <a:pt x="944" y="13666"/>
                  <a:pt x="910" y="13734"/>
                </a:cubicBezTo>
                <a:cubicBezTo>
                  <a:pt x="871" y="13717"/>
                  <a:pt x="832" y="13696"/>
                  <a:pt x="793" y="13679"/>
                </a:cubicBezTo>
                <a:cubicBezTo>
                  <a:pt x="749" y="13826"/>
                  <a:pt x="692" y="13970"/>
                  <a:pt x="676" y="14119"/>
                </a:cubicBezTo>
                <a:cubicBezTo>
                  <a:pt x="744" y="14120"/>
                  <a:pt x="779" y="14135"/>
                  <a:pt x="780" y="14164"/>
                </a:cubicBezTo>
                <a:cubicBezTo>
                  <a:pt x="781" y="14201"/>
                  <a:pt x="777" y="14238"/>
                  <a:pt x="775" y="14275"/>
                </a:cubicBezTo>
                <a:cubicBezTo>
                  <a:pt x="771" y="14299"/>
                  <a:pt x="766" y="14322"/>
                  <a:pt x="761" y="14346"/>
                </a:cubicBezTo>
                <a:cubicBezTo>
                  <a:pt x="574" y="14386"/>
                  <a:pt x="495" y="14452"/>
                  <a:pt x="511" y="14542"/>
                </a:cubicBezTo>
                <a:cubicBezTo>
                  <a:pt x="459" y="14756"/>
                  <a:pt x="407" y="14970"/>
                  <a:pt x="355" y="15184"/>
                </a:cubicBezTo>
                <a:cubicBezTo>
                  <a:pt x="286" y="15231"/>
                  <a:pt x="294" y="15290"/>
                  <a:pt x="286" y="15343"/>
                </a:cubicBezTo>
                <a:cubicBezTo>
                  <a:pt x="256" y="15530"/>
                  <a:pt x="201" y="15792"/>
                  <a:pt x="203" y="15910"/>
                </a:cubicBezTo>
                <a:lnTo>
                  <a:pt x="204" y="15910"/>
                </a:lnTo>
                <a:lnTo>
                  <a:pt x="203" y="15910"/>
                </a:lnTo>
                <a:cubicBezTo>
                  <a:pt x="174" y="15969"/>
                  <a:pt x="158" y="15953"/>
                  <a:pt x="146" y="15977"/>
                </a:cubicBezTo>
                <a:cubicBezTo>
                  <a:pt x="136" y="15997"/>
                  <a:pt x="131" y="16016"/>
                  <a:pt x="128" y="16036"/>
                </a:cubicBezTo>
                <a:cubicBezTo>
                  <a:pt x="112" y="16144"/>
                  <a:pt x="96" y="16250"/>
                  <a:pt x="35" y="16356"/>
                </a:cubicBezTo>
                <a:cubicBezTo>
                  <a:pt x="-26" y="16463"/>
                  <a:pt x="55" y="16570"/>
                  <a:pt x="36" y="16679"/>
                </a:cubicBezTo>
                <a:cubicBezTo>
                  <a:pt x="9" y="16827"/>
                  <a:pt x="11" y="16976"/>
                  <a:pt x="16" y="17126"/>
                </a:cubicBezTo>
                <a:cubicBezTo>
                  <a:pt x="22" y="17316"/>
                  <a:pt x="-3" y="17507"/>
                  <a:pt x="0" y="17698"/>
                </a:cubicBezTo>
                <a:cubicBezTo>
                  <a:pt x="1" y="17803"/>
                  <a:pt x="48" y="17906"/>
                  <a:pt x="73" y="18010"/>
                </a:cubicBezTo>
                <a:cubicBezTo>
                  <a:pt x="83" y="18051"/>
                  <a:pt x="51" y="18092"/>
                  <a:pt x="187" y="18128"/>
                </a:cubicBezTo>
                <a:lnTo>
                  <a:pt x="187" y="18128"/>
                </a:lnTo>
                <a:lnTo>
                  <a:pt x="187" y="18128"/>
                </a:lnTo>
                <a:cubicBezTo>
                  <a:pt x="187" y="18226"/>
                  <a:pt x="284" y="18310"/>
                  <a:pt x="278" y="18407"/>
                </a:cubicBezTo>
                <a:cubicBezTo>
                  <a:pt x="264" y="18651"/>
                  <a:pt x="300" y="18893"/>
                  <a:pt x="395" y="19134"/>
                </a:cubicBezTo>
                <a:cubicBezTo>
                  <a:pt x="425" y="19211"/>
                  <a:pt x="434" y="19289"/>
                  <a:pt x="465" y="19367"/>
                </a:cubicBezTo>
                <a:cubicBezTo>
                  <a:pt x="509" y="19476"/>
                  <a:pt x="465" y="19580"/>
                  <a:pt x="375" y="19682"/>
                </a:cubicBezTo>
                <a:cubicBezTo>
                  <a:pt x="330" y="19733"/>
                  <a:pt x="309" y="19798"/>
                  <a:pt x="317" y="19844"/>
                </a:cubicBezTo>
                <a:cubicBezTo>
                  <a:pt x="378" y="19831"/>
                  <a:pt x="378" y="19804"/>
                  <a:pt x="398" y="19781"/>
                </a:cubicBezTo>
                <a:cubicBezTo>
                  <a:pt x="435" y="19739"/>
                  <a:pt x="469" y="19696"/>
                  <a:pt x="508" y="19654"/>
                </a:cubicBezTo>
                <a:cubicBezTo>
                  <a:pt x="524" y="19638"/>
                  <a:pt x="579" y="19638"/>
                  <a:pt x="597" y="19656"/>
                </a:cubicBezTo>
                <a:cubicBezTo>
                  <a:pt x="616" y="19674"/>
                  <a:pt x="626" y="19695"/>
                  <a:pt x="640" y="19714"/>
                </a:cubicBezTo>
                <a:cubicBezTo>
                  <a:pt x="637" y="19751"/>
                  <a:pt x="623" y="19788"/>
                  <a:pt x="633" y="19823"/>
                </a:cubicBezTo>
                <a:cubicBezTo>
                  <a:pt x="656" y="19907"/>
                  <a:pt x="629" y="19996"/>
                  <a:pt x="762" y="20068"/>
                </a:cubicBezTo>
                <a:cubicBezTo>
                  <a:pt x="763" y="20076"/>
                  <a:pt x="764" y="20084"/>
                  <a:pt x="765" y="20092"/>
                </a:cubicBezTo>
                <a:cubicBezTo>
                  <a:pt x="790" y="20108"/>
                  <a:pt x="775" y="20130"/>
                  <a:pt x="804" y="20145"/>
                </a:cubicBezTo>
                <a:cubicBezTo>
                  <a:pt x="837" y="20194"/>
                  <a:pt x="888" y="20240"/>
                  <a:pt x="863" y="20294"/>
                </a:cubicBezTo>
                <a:cubicBezTo>
                  <a:pt x="855" y="20311"/>
                  <a:pt x="875" y="20331"/>
                  <a:pt x="883" y="20350"/>
                </a:cubicBezTo>
                <a:cubicBezTo>
                  <a:pt x="883" y="20350"/>
                  <a:pt x="883" y="20351"/>
                  <a:pt x="884" y="20351"/>
                </a:cubicBezTo>
                <a:cubicBezTo>
                  <a:pt x="901" y="20432"/>
                  <a:pt x="1031" y="20480"/>
                  <a:pt x="1163" y="20523"/>
                </a:cubicBezTo>
                <a:cubicBezTo>
                  <a:pt x="1258" y="20553"/>
                  <a:pt x="1321" y="20590"/>
                  <a:pt x="1368" y="20634"/>
                </a:cubicBezTo>
                <a:cubicBezTo>
                  <a:pt x="1423" y="20699"/>
                  <a:pt x="1476" y="20764"/>
                  <a:pt x="1534" y="20828"/>
                </a:cubicBezTo>
                <a:cubicBezTo>
                  <a:pt x="1561" y="20858"/>
                  <a:pt x="1584" y="20858"/>
                  <a:pt x="1688" y="20839"/>
                </a:cubicBezTo>
                <a:lnTo>
                  <a:pt x="1686" y="20839"/>
                </a:lnTo>
                <a:cubicBezTo>
                  <a:pt x="1760" y="20886"/>
                  <a:pt x="1834" y="20934"/>
                  <a:pt x="1925" y="20991"/>
                </a:cubicBezTo>
                <a:cubicBezTo>
                  <a:pt x="1961" y="20944"/>
                  <a:pt x="1963" y="20905"/>
                  <a:pt x="2020" y="20876"/>
                </a:cubicBezTo>
                <a:cubicBezTo>
                  <a:pt x="2086" y="20904"/>
                  <a:pt x="2104" y="20939"/>
                  <a:pt x="2113" y="20977"/>
                </a:cubicBezTo>
                <a:cubicBezTo>
                  <a:pt x="2117" y="20998"/>
                  <a:pt x="2121" y="21019"/>
                  <a:pt x="2136" y="21038"/>
                </a:cubicBezTo>
                <a:cubicBezTo>
                  <a:pt x="2153" y="21060"/>
                  <a:pt x="2135" y="21089"/>
                  <a:pt x="2209" y="21107"/>
                </a:cubicBezTo>
                <a:cubicBezTo>
                  <a:pt x="2222" y="21068"/>
                  <a:pt x="2233" y="21032"/>
                  <a:pt x="2247" y="20996"/>
                </a:cubicBezTo>
                <a:cubicBezTo>
                  <a:pt x="2257" y="20967"/>
                  <a:pt x="2264" y="20938"/>
                  <a:pt x="2282" y="20911"/>
                </a:cubicBezTo>
                <a:cubicBezTo>
                  <a:pt x="2304" y="20878"/>
                  <a:pt x="2342" y="20849"/>
                  <a:pt x="2431" y="20844"/>
                </a:cubicBezTo>
                <a:cubicBezTo>
                  <a:pt x="2520" y="20840"/>
                  <a:pt x="2572" y="20864"/>
                  <a:pt x="2614" y="20893"/>
                </a:cubicBezTo>
                <a:cubicBezTo>
                  <a:pt x="2638" y="20910"/>
                  <a:pt x="2653" y="20931"/>
                  <a:pt x="2674" y="20949"/>
                </a:cubicBezTo>
                <a:cubicBezTo>
                  <a:pt x="2712" y="20982"/>
                  <a:pt x="2736" y="21018"/>
                  <a:pt x="2798" y="21044"/>
                </a:cubicBezTo>
                <a:cubicBezTo>
                  <a:pt x="2836" y="20979"/>
                  <a:pt x="2934" y="20953"/>
                  <a:pt x="3086" y="20962"/>
                </a:cubicBezTo>
                <a:cubicBezTo>
                  <a:pt x="3105" y="20963"/>
                  <a:pt x="3123" y="20963"/>
                  <a:pt x="3142" y="20964"/>
                </a:cubicBezTo>
                <a:cubicBezTo>
                  <a:pt x="3174" y="21007"/>
                  <a:pt x="3244" y="21040"/>
                  <a:pt x="3305" y="21075"/>
                </a:cubicBezTo>
                <a:cubicBezTo>
                  <a:pt x="3340" y="21095"/>
                  <a:pt x="3385" y="21105"/>
                  <a:pt x="3448" y="21095"/>
                </a:cubicBezTo>
                <a:cubicBezTo>
                  <a:pt x="3516" y="21085"/>
                  <a:pt x="3597" y="21096"/>
                  <a:pt x="3656" y="21071"/>
                </a:cubicBezTo>
                <a:cubicBezTo>
                  <a:pt x="3759" y="21069"/>
                  <a:pt x="3769" y="21035"/>
                  <a:pt x="3780" y="21002"/>
                </a:cubicBezTo>
                <a:cubicBezTo>
                  <a:pt x="3901" y="20966"/>
                  <a:pt x="3912" y="20961"/>
                  <a:pt x="3991" y="20995"/>
                </a:cubicBezTo>
                <a:cubicBezTo>
                  <a:pt x="4050" y="21021"/>
                  <a:pt x="4102" y="21018"/>
                  <a:pt x="4166" y="21012"/>
                </a:cubicBezTo>
                <a:cubicBezTo>
                  <a:pt x="4210" y="21027"/>
                  <a:pt x="4251" y="21043"/>
                  <a:pt x="4297" y="21056"/>
                </a:cubicBezTo>
                <a:cubicBezTo>
                  <a:pt x="4351" y="21072"/>
                  <a:pt x="4403" y="21124"/>
                  <a:pt x="4444" y="21103"/>
                </a:cubicBezTo>
                <a:cubicBezTo>
                  <a:pt x="4474" y="21087"/>
                  <a:pt x="4508" y="21113"/>
                  <a:pt x="4531" y="21113"/>
                </a:cubicBezTo>
                <a:lnTo>
                  <a:pt x="4532" y="21113"/>
                </a:lnTo>
                <a:cubicBezTo>
                  <a:pt x="4697" y="21169"/>
                  <a:pt x="4999" y="21107"/>
                  <a:pt x="5238" y="21105"/>
                </a:cubicBezTo>
                <a:lnTo>
                  <a:pt x="5236" y="21087"/>
                </a:lnTo>
                <a:cubicBezTo>
                  <a:pt x="5232" y="21110"/>
                  <a:pt x="5246" y="21125"/>
                  <a:pt x="5266" y="21149"/>
                </a:cubicBezTo>
                <a:cubicBezTo>
                  <a:pt x="5268" y="21161"/>
                  <a:pt x="5251" y="21168"/>
                  <a:pt x="5258" y="21179"/>
                </a:cubicBezTo>
                <a:cubicBezTo>
                  <a:pt x="5305" y="21258"/>
                  <a:pt x="5374" y="21260"/>
                  <a:pt x="5507" y="21206"/>
                </a:cubicBezTo>
                <a:cubicBezTo>
                  <a:pt x="5533" y="21195"/>
                  <a:pt x="5518" y="21181"/>
                  <a:pt x="5654" y="21179"/>
                </a:cubicBezTo>
                <a:lnTo>
                  <a:pt x="5654" y="21179"/>
                </a:lnTo>
                <a:cubicBezTo>
                  <a:pt x="5654" y="21186"/>
                  <a:pt x="5627" y="21184"/>
                  <a:pt x="5646" y="21174"/>
                </a:cubicBezTo>
                <a:lnTo>
                  <a:pt x="5614" y="21172"/>
                </a:lnTo>
                <a:cubicBezTo>
                  <a:pt x="5633" y="21166"/>
                  <a:pt x="5634" y="21158"/>
                  <a:pt x="5650" y="21149"/>
                </a:cubicBezTo>
                <a:cubicBezTo>
                  <a:pt x="5677" y="21138"/>
                  <a:pt x="5696" y="21126"/>
                  <a:pt x="5723" y="21115"/>
                </a:cubicBezTo>
                <a:cubicBezTo>
                  <a:pt x="5801" y="21084"/>
                  <a:pt x="5841" y="21085"/>
                  <a:pt x="5888" y="21124"/>
                </a:cubicBezTo>
                <a:cubicBezTo>
                  <a:pt x="5932" y="21160"/>
                  <a:pt x="5960" y="21198"/>
                  <a:pt x="6002" y="21234"/>
                </a:cubicBezTo>
                <a:cubicBezTo>
                  <a:pt x="6013" y="21243"/>
                  <a:pt x="6047" y="21251"/>
                  <a:pt x="6069" y="21251"/>
                </a:cubicBezTo>
                <a:cubicBezTo>
                  <a:pt x="6092" y="21250"/>
                  <a:pt x="6123" y="21241"/>
                  <a:pt x="6134" y="21232"/>
                </a:cubicBezTo>
                <a:cubicBezTo>
                  <a:pt x="6171" y="21203"/>
                  <a:pt x="6174" y="21170"/>
                  <a:pt x="6160" y="21137"/>
                </a:cubicBezTo>
                <a:cubicBezTo>
                  <a:pt x="6163" y="21122"/>
                  <a:pt x="6166" y="21107"/>
                  <a:pt x="6170" y="21092"/>
                </a:cubicBezTo>
                <a:cubicBezTo>
                  <a:pt x="6215" y="21051"/>
                  <a:pt x="6262" y="21009"/>
                  <a:pt x="6307" y="20968"/>
                </a:cubicBezTo>
                <a:cubicBezTo>
                  <a:pt x="6392" y="20970"/>
                  <a:pt x="6458" y="20982"/>
                  <a:pt x="6453" y="21026"/>
                </a:cubicBezTo>
                <a:cubicBezTo>
                  <a:pt x="6450" y="21055"/>
                  <a:pt x="6436" y="21083"/>
                  <a:pt x="6434" y="21112"/>
                </a:cubicBezTo>
                <a:cubicBezTo>
                  <a:pt x="6432" y="21132"/>
                  <a:pt x="6440" y="21153"/>
                  <a:pt x="6449" y="21172"/>
                </a:cubicBezTo>
                <a:cubicBezTo>
                  <a:pt x="6453" y="21182"/>
                  <a:pt x="6477" y="21186"/>
                  <a:pt x="6491" y="21179"/>
                </a:cubicBezTo>
                <a:cubicBezTo>
                  <a:pt x="6508" y="21170"/>
                  <a:pt x="6519" y="21158"/>
                  <a:pt x="6528" y="21147"/>
                </a:cubicBezTo>
                <a:cubicBezTo>
                  <a:pt x="6580" y="21084"/>
                  <a:pt x="6587" y="21082"/>
                  <a:pt x="6679" y="21125"/>
                </a:cubicBezTo>
                <a:cubicBezTo>
                  <a:pt x="6727" y="21147"/>
                  <a:pt x="6772" y="21167"/>
                  <a:pt x="6846" y="21163"/>
                </a:cubicBezTo>
                <a:cubicBezTo>
                  <a:pt x="6909" y="21159"/>
                  <a:pt x="6952" y="21174"/>
                  <a:pt x="7004" y="21185"/>
                </a:cubicBezTo>
                <a:cubicBezTo>
                  <a:pt x="7123" y="21208"/>
                  <a:pt x="7175" y="21198"/>
                  <a:pt x="7223" y="21147"/>
                </a:cubicBezTo>
                <a:cubicBezTo>
                  <a:pt x="7237" y="21131"/>
                  <a:pt x="7241" y="21114"/>
                  <a:pt x="7254" y="21099"/>
                </a:cubicBezTo>
                <a:cubicBezTo>
                  <a:pt x="7281" y="21069"/>
                  <a:pt x="7371" y="21059"/>
                  <a:pt x="7411" y="21087"/>
                </a:cubicBezTo>
                <a:cubicBezTo>
                  <a:pt x="7475" y="21130"/>
                  <a:pt x="7592" y="21151"/>
                  <a:pt x="7646" y="21192"/>
                </a:cubicBezTo>
                <a:cubicBezTo>
                  <a:pt x="7743" y="21267"/>
                  <a:pt x="7894" y="21276"/>
                  <a:pt x="8062" y="21267"/>
                </a:cubicBezTo>
                <a:cubicBezTo>
                  <a:pt x="8090" y="21266"/>
                  <a:pt x="8154" y="21272"/>
                  <a:pt x="8156" y="21269"/>
                </a:cubicBezTo>
                <a:lnTo>
                  <a:pt x="8153" y="21273"/>
                </a:lnTo>
                <a:cubicBezTo>
                  <a:pt x="8148" y="21281"/>
                  <a:pt x="8210" y="21294"/>
                  <a:pt x="8243" y="21288"/>
                </a:cubicBezTo>
                <a:cubicBezTo>
                  <a:pt x="8334" y="21271"/>
                  <a:pt x="8424" y="21252"/>
                  <a:pt x="8504" y="21226"/>
                </a:cubicBezTo>
                <a:cubicBezTo>
                  <a:pt x="8572" y="21204"/>
                  <a:pt x="8524" y="21165"/>
                  <a:pt x="8532" y="21134"/>
                </a:cubicBezTo>
                <a:cubicBezTo>
                  <a:pt x="8535" y="21123"/>
                  <a:pt x="8554" y="21113"/>
                  <a:pt x="8565" y="21102"/>
                </a:cubicBezTo>
                <a:cubicBezTo>
                  <a:pt x="8604" y="21140"/>
                  <a:pt x="8637" y="21180"/>
                  <a:pt x="8723" y="21205"/>
                </a:cubicBezTo>
                <a:cubicBezTo>
                  <a:pt x="8806" y="21254"/>
                  <a:pt x="8934" y="21256"/>
                  <a:pt x="9056" y="21265"/>
                </a:cubicBezTo>
                <a:cubicBezTo>
                  <a:pt x="9074" y="21273"/>
                  <a:pt x="9092" y="21281"/>
                  <a:pt x="9110" y="21289"/>
                </a:cubicBezTo>
                <a:cubicBezTo>
                  <a:pt x="9258" y="21353"/>
                  <a:pt x="9283" y="21356"/>
                  <a:pt x="9442" y="21321"/>
                </a:cubicBezTo>
                <a:cubicBezTo>
                  <a:pt x="9465" y="21316"/>
                  <a:pt x="9483" y="21307"/>
                  <a:pt x="9502" y="21300"/>
                </a:cubicBezTo>
                <a:cubicBezTo>
                  <a:pt x="9516" y="21296"/>
                  <a:pt x="9524" y="21292"/>
                  <a:pt x="9529" y="21287"/>
                </a:cubicBezTo>
                <a:cubicBezTo>
                  <a:pt x="9561" y="21270"/>
                  <a:pt x="9573" y="21250"/>
                  <a:pt x="9572" y="21227"/>
                </a:cubicBezTo>
                <a:cubicBezTo>
                  <a:pt x="9645" y="21217"/>
                  <a:pt x="9718" y="21209"/>
                  <a:pt x="9795" y="21215"/>
                </a:cubicBezTo>
                <a:cubicBezTo>
                  <a:pt x="9802" y="21212"/>
                  <a:pt x="9809" y="21208"/>
                  <a:pt x="9817" y="21205"/>
                </a:cubicBezTo>
                <a:cubicBezTo>
                  <a:pt x="9929" y="21220"/>
                  <a:pt x="9973" y="21256"/>
                  <a:pt x="9990" y="21303"/>
                </a:cubicBezTo>
                <a:cubicBezTo>
                  <a:pt x="10002" y="21337"/>
                  <a:pt x="10053" y="21363"/>
                  <a:pt x="10125" y="21375"/>
                </a:cubicBezTo>
                <a:cubicBezTo>
                  <a:pt x="10185" y="21386"/>
                  <a:pt x="10214" y="21350"/>
                  <a:pt x="10271" y="21350"/>
                </a:cubicBezTo>
                <a:cubicBezTo>
                  <a:pt x="10280" y="21350"/>
                  <a:pt x="10289" y="21349"/>
                  <a:pt x="10299" y="21349"/>
                </a:cubicBezTo>
                <a:cubicBezTo>
                  <a:pt x="10301" y="21356"/>
                  <a:pt x="10304" y="21363"/>
                  <a:pt x="10307" y="21370"/>
                </a:cubicBezTo>
                <a:cubicBezTo>
                  <a:pt x="10343" y="21375"/>
                  <a:pt x="10391" y="21376"/>
                  <a:pt x="10412" y="21386"/>
                </a:cubicBezTo>
                <a:cubicBezTo>
                  <a:pt x="10482" y="21421"/>
                  <a:pt x="10551" y="21421"/>
                  <a:pt x="10637" y="21400"/>
                </a:cubicBezTo>
                <a:cubicBezTo>
                  <a:pt x="10668" y="21392"/>
                  <a:pt x="10709" y="21392"/>
                  <a:pt x="10746" y="21389"/>
                </a:cubicBezTo>
                <a:cubicBezTo>
                  <a:pt x="10839" y="21432"/>
                  <a:pt x="10949" y="21462"/>
                  <a:pt x="11087" y="21467"/>
                </a:cubicBezTo>
                <a:cubicBezTo>
                  <a:pt x="11199" y="21494"/>
                  <a:pt x="11308" y="21523"/>
                  <a:pt x="11391" y="21568"/>
                </a:cubicBezTo>
                <a:cubicBezTo>
                  <a:pt x="11442" y="21596"/>
                  <a:pt x="11515" y="21587"/>
                  <a:pt x="11537" y="21554"/>
                </a:cubicBezTo>
                <a:cubicBezTo>
                  <a:pt x="11561" y="21520"/>
                  <a:pt x="11562" y="21482"/>
                  <a:pt x="11644" y="21461"/>
                </a:cubicBezTo>
                <a:cubicBezTo>
                  <a:pt x="11698" y="21476"/>
                  <a:pt x="11764" y="21488"/>
                  <a:pt x="11802" y="21509"/>
                </a:cubicBezTo>
                <a:cubicBezTo>
                  <a:pt x="11849" y="21535"/>
                  <a:pt x="11893" y="21536"/>
                  <a:pt x="11964" y="21538"/>
                </a:cubicBezTo>
                <a:cubicBezTo>
                  <a:pt x="12147" y="21544"/>
                  <a:pt x="12313" y="21542"/>
                  <a:pt x="12433" y="21470"/>
                </a:cubicBezTo>
                <a:cubicBezTo>
                  <a:pt x="12443" y="21464"/>
                  <a:pt x="12466" y="21462"/>
                  <a:pt x="12484" y="21460"/>
                </a:cubicBezTo>
                <a:cubicBezTo>
                  <a:pt x="12589" y="21446"/>
                  <a:pt x="12663" y="21420"/>
                  <a:pt x="12689" y="21370"/>
                </a:cubicBezTo>
                <a:cubicBezTo>
                  <a:pt x="12696" y="21356"/>
                  <a:pt x="12736" y="21346"/>
                  <a:pt x="12762" y="21334"/>
                </a:cubicBezTo>
                <a:cubicBezTo>
                  <a:pt x="12846" y="21386"/>
                  <a:pt x="12846" y="21386"/>
                  <a:pt x="12929" y="21368"/>
                </a:cubicBezTo>
                <a:cubicBezTo>
                  <a:pt x="12978" y="21357"/>
                  <a:pt x="13025" y="21340"/>
                  <a:pt x="13078" y="21336"/>
                </a:cubicBezTo>
                <a:cubicBezTo>
                  <a:pt x="13361" y="21310"/>
                  <a:pt x="13593" y="21242"/>
                  <a:pt x="13817" y="21167"/>
                </a:cubicBezTo>
                <a:cubicBezTo>
                  <a:pt x="13914" y="21142"/>
                  <a:pt x="14014" y="21118"/>
                  <a:pt x="14107" y="21090"/>
                </a:cubicBezTo>
                <a:cubicBezTo>
                  <a:pt x="14215" y="21057"/>
                  <a:pt x="14317" y="21020"/>
                  <a:pt x="14421" y="20985"/>
                </a:cubicBezTo>
                <a:cubicBezTo>
                  <a:pt x="14567" y="20933"/>
                  <a:pt x="14727" y="20888"/>
                  <a:pt x="14831" y="20816"/>
                </a:cubicBezTo>
                <a:lnTo>
                  <a:pt x="14829" y="20817"/>
                </a:lnTo>
                <a:cubicBezTo>
                  <a:pt x="14856" y="20718"/>
                  <a:pt x="14983" y="20624"/>
                  <a:pt x="14903" y="20519"/>
                </a:cubicBezTo>
                <a:cubicBezTo>
                  <a:pt x="14897" y="20518"/>
                  <a:pt x="14892" y="20518"/>
                  <a:pt x="14887" y="20517"/>
                </a:cubicBezTo>
                <a:cubicBezTo>
                  <a:pt x="14917" y="20505"/>
                  <a:pt x="14939" y="20491"/>
                  <a:pt x="14948" y="20473"/>
                </a:cubicBezTo>
                <a:cubicBezTo>
                  <a:pt x="14933" y="20483"/>
                  <a:pt x="14918" y="20493"/>
                  <a:pt x="14904" y="20503"/>
                </a:cubicBezTo>
                <a:cubicBezTo>
                  <a:pt x="14914" y="20492"/>
                  <a:pt x="14921" y="20480"/>
                  <a:pt x="14948" y="20473"/>
                </a:cubicBezTo>
                <a:lnTo>
                  <a:pt x="14944" y="20474"/>
                </a:lnTo>
                <a:cubicBezTo>
                  <a:pt x="14959" y="20464"/>
                  <a:pt x="14982" y="20458"/>
                  <a:pt x="14997" y="20448"/>
                </a:cubicBezTo>
                <a:lnTo>
                  <a:pt x="15000" y="20446"/>
                </a:lnTo>
                <a:cubicBezTo>
                  <a:pt x="15016" y="20446"/>
                  <a:pt x="15032" y="20445"/>
                  <a:pt x="15048" y="20444"/>
                </a:cubicBezTo>
                <a:cubicBezTo>
                  <a:pt x="15052" y="20436"/>
                  <a:pt x="15103" y="20428"/>
                  <a:pt x="15107" y="20419"/>
                </a:cubicBezTo>
                <a:cubicBezTo>
                  <a:pt x="15128" y="20414"/>
                  <a:pt x="15095" y="20407"/>
                  <a:pt x="15214" y="20404"/>
                </a:cubicBezTo>
                <a:cubicBezTo>
                  <a:pt x="15214" y="20404"/>
                  <a:pt x="15204" y="20414"/>
                  <a:pt x="15204" y="20415"/>
                </a:cubicBezTo>
                <a:cubicBezTo>
                  <a:pt x="15328" y="20380"/>
                  <a:pt x="15349" y="20370"/>
                  <a:pt x="15405" y="20317"/>
                </a:cubicBezTo>
                <a:lnTo>
                  <a:pt x="15405" y="20317"/>
                </a:lnTo>
                <a:cubicBezTo>
                  <a:pt x="15492" y="20269"/>
                  <a:pt x="15589" y="20211"/>
                  <a:pt x="15676" y="20173"/>
                </a:cubicBezTo>
                <a:cubicBezTo>
                  <a:pt x="15831" y="20105"/>
                  <a:pt x="15972" y="20015"/>
                  <a:pt x="16045" y="19924"/>
                </a:cubicBezTo>
                <a:cubicBezTo>
                  <a:pt x="16095" y="19860"/>
                  <a:pt x="16166" y="19796"/>
                  <a:pt x="16252" y="19740"/>
                </a:cubicBezTo>
                <a:cubicBezTo>
                  <a:pt x="16332" y="19689"/>
                  <a:pt x="16409" y="19632"/>
                  <a:pt x="16474" y="19577"/>
                </a:cubicBezTo>
                <a:cubicBezTo>
                  <a:pt x="16697" y="19390"/>
                  <a:pt x="16918" y="19200"/>
                  <a:pt x="17133" y="19010"/>
                </a:cubicBezTo>
                <a:cubicBezTo>
                  <a:pt x="17196" y="18955"/>
                  <a:pt x="17274" y="18901"/>
                  <a:pt x="17293" y="18837"/>
                </a:cubicBezTo>
                <a:cubicBezTo>
                  <a:pt x="17367" y="18803"/>
                  <a:pt x="17411" y="18762"/>
                  <a:pt x="17423" y="18716"/>
                </a:cubicBezTo>
                <a:cubicBezTo>
                  <a:pt x="17429" y="18713"/>
                  <a:pt x="17433" y="18711"/>
                  <a:pt x="17437" y="18708"/>
                </a:cubicBezTo>
                <a:cubicBezTo>
                  <a:pt x="17471" y="18689"/>
                  <a:pt x="17490" y="18667"/>
                  <a:pt x="17492" y="18642"/>
                </a:cubicBezTo>
                <a:cubicBezTo>
                  <a:pt x="17525" y="18629"/>
                  <a:pt x="17543" y="18612"/>
                  <a:pt x="17549" y="18593"/>
                </a:cubicBezTo>
                <a:cubicBezTo>
                  <a:pt x="17536" y="18604"/>
                  <a:pt x="17523" y="18616"/>
                  <a:pt x="17509" y="18627"/>
                </a:cubicBezTo>
                <a:cubicBezTo>
                  <a:pt x="17519" y="18615"/>
                  <a:pt x="17524" y="18602"/>
                  <a:pt x="17549" y="18593"/>
                </a:cubicBezTo>
                <a:cubicBezTo>
                  <a:pt x="17605" y="18540"/>
                  <a:pt x="17669" y="18489"/>
                  <a:pt x="17716" y="18435"/>
                </a:cubicBezTo>
                <a:cubicBezTo>
                  <a:pt x="17983" y="18125"/>
                  <a:pt x="18248" y="17815"/>
                  <a:pt x="18509" y="17504"/>
                </a:cubicBezTo>
                <a:cubicBezTo>
                  <a:pt x="18580" y="17419"/>
                  <a:pt x="18648" y="17332"/>
                  <a:pt x="18691" y="17243"/>
                </a:cubicBezTo>
                <a:cubicBezTo>
                  <a:pt x="18776" y="17065"/>
                  <a:pt x="18888" y="16890"/>
                  <a:pt x="19011" y="16716"/>
                </a:cubicBezTo>
                <a:cubicBezTo>
                  <a:pt x="19042" y="16673"/>
                  <a:pt x="19084" y="16630"/>
                  <a:pt x="19082" y="16583"/>
                </a:cubicBezTo>
                <a:cubicBezTo>
                  <a:pt x="19181" y="16430"/>
                  <a:pt x="19275" y="16275"/>
                  <a:pt x="19344" y="16118"/>
                </a:cubicBezTo>
                <a:cubicBezTo>
                  <a:pt x="19398" y="15993"/>
                  <a:pt x="19477" y="15871"/>
                  <a:pt x="19546" y="15747"/>
                </a:cubicBezTo>
                <a:cubicBezTo>
                  <a:pt x="19552" y="15619"/>
                  <a:pt x="19620" y="15494"/>
                  <a:pt x="19678" y="15370"/>
                </a:cubicBezTo>
                <a:cubicBezTo>
                  <a:pt x="19778" y="15160"/>
                  <a:pt x="19856" y="14949"/>
                  <a:pt x="19926" y="14737"/>
                </a:cubicBezTo>
                <a:cubicBezTo>
                  <a:pt x="20037" y="14621"/>
                  <a:pt x="20067" y="14497"/>
                  <a:pt x="20078" y="14373"/>
                </a:cubicBezTo>
                <a:cubicBezTo>
                  <a:pt x="20079" y="14352"/>
                  <a:pt x="20080" y="14328"/>
                  <a:pt x="20057" y="14312"/>
                </a:cubicBezTo>
                <a:cubicBezTo>
                  <a:pt x="19988" y="14263"/>
                  <a:pt x="20011" y="14219"/>
                  <a:pt x="20059" y="14171"/>
                </a:cubicBezTo>
                <a:cubicBezTo>
                  <a:pt x="20097" y="14133"/>
                  <a:pt x="20118" y="14092"/>
                  <a:pt x="20135" y="14051"/>
                </a:cubicBezTo>
                <a:cubicBezTo>
                  <a:pt x="20172" y="13966"/>
                  <a:pt x="20201" y="13880"/>
                  <a:pt x="20236" y="13794"/>
                </a:cubicBezTo>
                <a:cubicBezTo>
                  <a:pt x="20271" y="13709"/>
                  <a:pt x="20278" y="13618"/>
                  <a:pt x="20387" y="13543"/>
                </a:cubicBezTo>
                <a:cubicBezTo>
                  <a:pt x="20467" y="13488"/>
                  <a:pt x="20496" y="13430"/>
                  <a:pt x="20510" y="13367"/>
                </a:cubicBezTo>
                <a:cubicBezTo>
                  <a:pt x="20521" y="13318"/>
                  <a:pt x="20521" y="13267"/>
                  <a:pt x="20585" y="13223"/>
                </a:cubicBezTo>
                <a:cubicBezTo>
                  <a:pt x="20583" y="13195"/>
                  <a:pt x="20586" y="13166"/>
                  <a:pt x="20578" y="13137"/>
                </a:cubicBezTo>
                <a:cubicBezTo>
                  <a:pt x="20545" y="13003"/>
                  <a:pt x="20522" y="12869"/>
                  <a:pt x="20544" y="12733"/>
                </a:cubicBezTo>
                <a:moveTo>
                  <a:pt x="21090" y="9234"/>
                </a:moveTo>
                <a:cubicBezTo>
                  <a:pt x="21092" y="9235"/>
                  <a:pt x="21094" y="9235"/>
                  <a:pt x="21095" y="9236"/>
                </a:cubicBezTo>
                <a:cubicBezTo>
                  <a:pt x="21093" y="9237"/>
                  <a:pt x="21092" y="9238"/>
                  <a:pt x="21089" y="9240"/>
                </a:cubicBezTo>
                <a:cubicBezTo>
                  <a:pt x="21089" y="9240"/>
                  <a:pt x="21088" y="9239"/>
                  <a:pt x="21088" y="9239"/>
                </a:cubicBezTo>
                <a:cubicBezTo>
                  <a:pt x="21089" y="9238"/>
                  <a:pt x="21089" y="9236"/>
                  <a:pt x="21090" y="9234"/>
                </a:cubicBezTo>
                <a:moveTo>
                  <a:pt x="21356" y="9528"/>
                </a:moveTo>
                <a:cubicBezTo>
                  <a:pt x="21410" y="9443"/>
                  <a:pt x="21416" y="9359"/>
                  <a:pt x="21374" y="9274"/>
                </a:cubicBezTo>
                <a:cubicBezTo>
                  <a:pt x="21375" y="9257"/>
                  <a:pt x="21376" y="9241"/>
                  <a:pt x="21377" y="9225"/>
                </a:cubicBezTo>
                <a:cubicBezTo>
                  <a:pt x="21390" y="9127"/>
                  <a:pt x="21403" y="9030"/>
                  <a:pt x="21414" y="8932"/>
                </a:cubicBezTo>
                <a:cubicBezTo>
                  <a:pt x="21418" y="8895"/>
                  <a:pt x="21414" y="8858"/>
                  <a:pt x="21379" y="8824"/>
                </a:cubicBezTo>
                <a:cubicBezTo>
                  <a:pt x="21378" y="8809"/>
                  <a:pt x="21377" y="8794"/>
                  <a:pt x="21376" y="8778"/>
                </a:cubicBezTo>
                <a:cubicBezTo>
                  <a:pt x="21435" y="8694"/>
                  <a:pt x="21290" y="8619"/>
                  <a:pt x="21318" y="8536"/>
                </a:cubicBezTo>
                <a:cubicBezTo>
                  <a:pt x="21320" y="8531"/>
                  <a:pt x="21299" y="8520"/>
                  <a:pt x="21285" y="8519"/>
                </a:cubicBezTo>
                <a:cubicBezTo>
                  <a:pt x="21191" y="8512"/>
                  <a:pt x="21198" y="8482"/>
                  <a:pt x="21201" y="8452"/>
                </a:cubicBezTo>
                <a:cubicBezTo>
                  <a:pt x="21205" y="8415"/>
                  <a:pt x="21200" y="8378"/>
                  <a:pt x="21159" y="8344"/>
                </a:cubicBezTo>
                <a:cubicBezTo>
                  <a:pt x="21171" y="8260"/>
                  <a:pt x="21133" y="8178"/>
                  <a:pt x="21065" y="8102"/>
                </a:cubicBezTo>
                <a:cubicBezTo>
                  <a:pt x="21007" y="8038"/>
                  <a:pt x="20984" y="7976"/>
                  <a:pt x="20991" y="7908"/>
                </a:cubicBezTo>
                <a:cubicBezTo>
                  <a:pt x="21004" y="7801"/>
                  <a:pt x="21031" y="7693"/>
                  <a:pt x="21018" y="7586"/>
                </a:cubicBezTo>
                <a:cubicBezTo>
                  <a:pt x="20989" y="7358"/>
                  <a:pt x="20975" y="7131"/>
                  <a:pt x="20993" y="6903"/>
                </a:cubicBezTo>
                <a:cubicBezTo>
                  <a:pt x="20999" y="6817"/>
                  <a:pt x="20987" y="6729"/>
                  <a:pt x="20975" y="6643"/>
                </a:cubicBezTo>
                <a:cubicBezTo>
                  <a:pt x="20973" y="6623"/>
                  <a:pt x="20982" y="6591"/>
                  <a:pt x="20881" y="6587"/>
                </a:cubicBezTo>
                <a:cubicBezTo>
                  <a:pt x="20820" y="6669"/>
                  <a:pt x="20769" y="6751"/>
                  <a:pt x="20771" y="6839"/>
                </a:cubicBezTo>
                <a:cubicBezTo>
                  <a:pt x="20773" y="6909"/>
                  <a:pt x="20769" y="6980"/>
                  <a:pt x="20764" y="7050"/>
                </a:cubicBezTo>
                <a:cubicBezTo>
                  <a:pt x="20760" y="7120"/>
                  <a:pt x="20735" y="7191"/>
                  <a:pt x="20751" y="7261"/>
                </a:cubicBezTo>
                <a:cubicBezTo>
                  <a:pt x="20779" y="7377"/>
                  <a:pt x="20757" y="7493"/>
                  <a:pt x="20747" y="7608"/>
                </a:cubicBezTo>
                <a:cubicBezTo>
                  <a:pt x="20803" y="7659"/>
                  <a:pt x="20784" y="7713"/>
                  <a:pt x="20779" y="7766"/>
                </a:cubicBezTo>
                <a:cubicBezTo>
                  <a:pt x="20769" y="7860"/>
                  <a:pt x="20752" y="7954"/>
                  <a:pt x="20785" y="8049"/>
                </a:cubicBezTo>
                <a:cubicBezTo>
                  <a:pt x="20797" y="8085"/>
                  <a:pt x="20785" y="8122"/>
                  <a:pt x="20784" y="8159"/>
                </a:cubicBezTo>
                <a:cubicBezTo>
                  <a:pt x="20766" y="8229"/>
                  <a:pt x="20729" y="8298"/>
                  <a:pt x="20744" y="8369"/>
                </a:cubicBezTo>
                <a:cubicBezTo>
                  <a:pt x="20755" y="8423"/>
                  <a:pt x="20712" y="8433"/>
                  <a:pt x="20600" y="8410"/>
                </a:cubicBezTo>
                <a:cubicBezTo>
                  <a:pt x="20536" y="8397"/>
                  <a:pt x="20499" y="8402"/>
                  <a:pt x="20451" y="8421"/>
                </a:cubicBezTo>
                <a:cubicBezTo>
                  <a:pt x="20346" y="8463"/>
                  <a:pt x="20435" y="8539"/>
                  <a:pt x="20306" y="8576"/>
                </a:cubicBezTo>
                <a:cubicBezTo>
                  <a:pt x="20295" y="8579"/>
                  <a:pt x="20293" y="8591"/>
                  <a:pt x="20293" y="8599"/>
                </a:cubicBezTo>
                <a:cubicBezTo>
                  <a:pt x="20293" y="8611"/>
                  <a:pt x="20295" y="8624"/>
                  <a:pt x="20301" y="8636"/>
                </a:cubicBezTo>
                <a:cubicBezTo>
                  <a:pt x="20330" y="8693"/>
                  <a:pt x="20359" y="8749"/>
                  <a:pt x="20478" y="8787"/>
                </a:cubicBezTo>
                <a:cubicBezTo>
                  <a:pt x="20527" y="8803"/>
                  <a:pt x="20547" y="8828"/>
                  <a:pt x="20533" y="8854"/>
                </a:cubicBezTo>
                <a:cubicBezTo>
                  <a:pt x="20479" y="8951"/>
                  <a:pt x="20520" y="9053"/>
                  <a:pt x="20437" y="9148"/>
                </a:cubicBezTo>
                <a:cubicBezTo>
                  <a:pt x="20409" y="9180"/>
                  <a:pt x="20439" y="9202"/>
                  <a:pt x="20479" y="9228"/>
                </a:cubicBezTo>
                <a:cubicBezTo>
                  <a:pt x="20536" y="9265"/>
                  <a:pt x="20644" y="9274"/>
                  <a:pt x="20722" y="9309"/>
                </a:cubicBezTo>
                <a:cubicBezTo>
                  <a:pt x="20524" y="9329"/>
                  <a:pt x="20515" y="9330"/>
                  <a:pt x="20500" y="9392"/>
                </a:cubicBezTo>
                <a:cubicBezTo>
                  <a:pt x="20485" y="9458"/>
                  <a:pt x="20477" y="9524"/>
                  <a:pt x="20469" y="9590"/>
                </a:cubicBezTo>
                <a:cubicBezTo>
                  <a:pt x="20466" y="9614"/>
                  <a:pt x="20450" y="9640"/>
                  <a:pt x="20502" y="9659"/>
                </a:cubicBezTo>
                <a:cubicBezTo>
                  <a:pt x="20536" y="9671"/>
                  <a:pt x="20599" y="9643"/>
                  <a:pt x="20620" y="9601"/>
                </a:cubicBezTo>
                <a:cubicBezTo>
                  <a:pt x="20637" y="9569"/>
                  <a:pt x="20643" y="9536"/>
                  <a:pt x="20653" y="9503"/>
                </a:cubicBezTo>
                <a:cubicBezTo>
                  <a:pt x="20661" y="9474"/>
                  <a:pt x="20667" y="9445"/>
                  <a:pt x="20677" y="9417"/>
                </a:cubicBezTo>
                <a:cubicBezTo>
                  <a:pt x="20681" y="9407"/>
                  <a:pt x="20702" y="9404"/>
                  <a:pt x="20721" y="9408"/>
                </a:cubicBezTo>
                <a:cubicBezTo>
                  <a:pt x="20729" y="9410"/>
                  <a:pt x="20736" y="9413"/>
                  <a:pt x="20740" y="9417"/>
                </a:cubicBezTo>
                <a:cubicBezTo>
                  <a:pt x="20772" y="9444"/>
                  <a:pt x="20767" y="9473"/>
                  <a:pt x="20764" y="9502"/>
                </a:cubicBezTo>
                <a:cubicBezTo>
                  <a:pt x="20742" y="9663"/>
                  <a:pt x="20719" y="9825"/>
                  <a:pt x="20697" y="9986"/>
                </a:cubicBezTo>
                <a:cubicBezTo>
                  <a:pt x="20691" y="10028"/>
                  <a:pt x="20666" y="10068"/>
                  <a:pt x="20627" y="10106"/>
                </a:cubicBezTo>
                <a:lnTo>
                  <a:pt x="20629" y="10107"/>
                </a:lnTo>
                <a:cubicBezTo>
                  <a:pt x="20613" y="10104"/>
                  <a:pt x="20596" y="10100"/>
                  <a:pt x="20579" y="10096"/>
                </a:cubicBezTo>
                <a:cubicBezTo>
                  <a:pt x="20440" y="10070"/>
                  <a:pt x="20427" y="10074"/>
                  <a:pt x="20392" y="10134"/>
                </a:cubicBezTo>
                <a:cubicBezTo>
                  <a:pt x="20324" y="10253"/>
                  <a:pt x="20295" y="10374"/>
                  <a:pt x="20282" y="10496"/>
                </a:cubicBezTo>
                <a:cubicBezTo>
                  <a:pt x="20311" y="10547"/>
                  <a:pt x="20313" y="10609"/>
                  <a:pt x="20443" y="10630"/>
                </a:cubicBezTo>
                <a:cubicBezTo>
                  <a:pt x="20577" y="10653"/>
                  <a:pt x="20605" y="10690"/>
                  <a:pt x="20591" y="10744"/>
                </a:cubicBezTo>
                <a:cubicBezTo>
                  <a:pt x="20584" y="10772"/>
                  <a:pt x="20586" y="10801"/>
                  <a:pt x="20584" y="10830"/>
                </a:cubicBezTo>
                <a:cubicBezTo>
                  <a:pt x="20561" y="10945"/>
                  <a:pt x="20546" y="11061"/>
                  <a:pt x="20509" y="11175"/>
                </a:cubicBezTo>
                <a:cubicBezTo>
                  <a:pt x="20491" y="11234"/>
                  <a:pt x="20484" y="11289"/>
                  <a:pt x="20523" y="11346"/>
                </a:cubicBezTo>
                <a:cubicBezTo>
                  <a:pt x="20573" y="11418"/>
                  <a:pt x="20581" y="11491"/>
                  <a:pt x="20549" y="11567"/>
                </a:cubicBezTo>
                <a:cubicBezTo>
                  <a:pt x="20527" y="11619"/>
                  <a:pt x="20522" y="11674"/>
                  <a:pt x="20521" y="11727"/>
                </a:cubicBezTo>
                <a:cubicBezTo>
                  <a:pt x="20520" y="11855"/>
                  <a:pt x="20524" y="11983"/>
                  <a:pt x="20529" y="12111"/>
                </a:cubicBezTo>
                <a:cubicBezTo>
                  <a:pt x="20530" y="12148"/>
                  <a:pt x="20550" y="12185"/>
                  <a:pt x="20508" y="12220"/>
                </a:cubicBezTo>
                <a:cubicBezTo>
                  <a:pt x="20588" y="12229"/>
                  <a:pt x="20607" y="12205"/>
                  <a:pt x="20616" y="12179"/>
                </a:cubicBezTo>
                <a:cubicBezTo>
                  <a:pt x="20688" y="11975"/>
                  <a:pt x="20810" y="11774"/>
                  <a:pt x="20827" y="11565"/>
                </a:cubicBezTo>
                <a:cubicBezTo>
                  <a:pt x="20830" y="11529"/>
                  <a:pt x="20854" y="11492"/>
                  <a:pt x="20867" y="11455"/>
                </a:cubicBezTo>
                <a:cubicBezTo>
                  <a:pt x="20925" y="11292"/>
                  <a:pt x="20994" y="11129"/>
                  <a:pt x="21019" y="10963"/>
                </a:cubicBezTo>
                <a:cubicBezTo>
                  <a:pt x="21054" y="10723"/>
                  <a:pt x="21003" y="10483"/>
                  <a:pt x="21054" y="10243"/>
                </a:cubicBezTo>
                <a:cubicBezTo>
                  <a:pt x="21060" y="10215"/>
                  <a:pt x="21053" y="10184"/>
                  <a:pt x="21032" y="10158"/>
                </a:cubicBezTo>
                <a:cubicBezTo>
                  <a:pt x="20958" y="10068"/>
                  <a:pt x="20962" y="9976"/>
                  <a:pt x="21006" y="9887"/>
                </a:cubicBezTo>
                <a:cubicBezTo>
                  <a:pt x="21067" y="9765"/>
                  <a:pt x="21089" y="9642"/>
                  <a:pt x="21116" y="9518"/>
                </a:cubicBezTo>
                <a:cubicBezTo>
                  <a:pt x="21123" y="9486"/>
                  <a:pt x="21124" y="9452"/>
                  <a:pt x="21167" y="9423"/>
                </a:cubicBezTo>
                <a:cubicBezTo>
                  <a:pt x="21176" y="9416"/>
                  <a:pt x="21194" y="9409"/>
                  <a:pt x="21210" y="9408"/>
                </a:cubicBezTo>
                <a:cubicBezTo>
                  <a:pt x="21242" y="9406"/>
                  <a:pt x="21264" y="9416"/>
                  <a:pt x="21270" y="9429"/>
                </a:cubicBezTo>
                <a:cubicBezTo>
                  <a:pt x="21279" y="9445"/>
                  <a:pt x="21278" y="9462"/>
                  <a:pt x="21285" y="9478"/>
                </a:cubicBezTo>
                <a:cubicBezTo>
                  <a:pt x="21292" y="9495"/>
                  <a:pt x="21264" y="9520"/>
                  <a:pt x="21356" y="9528"/>
                </a:cubicBezTo>
              </a:path>
            </a:pathLst>
          </a:custGeom>
        </p:spPr>
        <p:txBody>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92" name="Shape 4092"/>
          <p:cNvSpPr>
            <a:spLocks noGrp="1"/>
          </p:cNvSpPr>
          <p:nvPr>
            <p:ph type="body" idx="23"/>
          </p:nvPr>
        </p:nvSpPr>
        <p:spPr>
          <a:prstGeom prst="rect">
            <a:avLst/>
          </a:prstGeom>
        </p:spPr>
        <p:txBody>
          <a:bodyPr/>
          <a:lstStyle/>
          <a:p>
            <a:r>
              <a:t>RETHINKING</a:t>
            </a:r>
          </a:p>
        </p:txBody>
      </p:sp>
      <p:sp>
        <p:nvSpPr>
          <p:cNvPr id="4094" name="Shape 4094"/>
          <p:cNvSpPr>
            <a:spLocks noGrp="1"/>
          </p:cNvSpPr>
          <p:nvPr>
            <p:ph type="body" idx="25"/>
          </p:nvPr>
        </p:nvSpPr>
        <p:spPr>
          <a:prstGeom prst="rect">
            <a:avLst/>
          </a:prstGeom>
        </p:spPr>
        <p:txBody>
          <a:bodyPr/>
          <a:lstStyle/>
          <a:p>
            <a:r>
              <a:t>Duis aute irure dolor in reprehenderit in voluptate velit esse cillum dolore eu fugiat nulla pariatur. </a:t>
            </a:r>
          </a:p>
        </p:txBody>
      </p:sp>
      <p:pic>
        <p:nvPicPr>
          <p:cNvPr id="12" name="Imag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85135" y="1027773"/>
            <a:ext cx="1213731" cy="14053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hape 4100"/>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101" name="Shape 41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82</a:t>
            </a:fld>
            <a:endParaRPr/>
          </a:p>
        </p:txBody>
      </p:sp>
      <p:sp>
        <p:nvSpPr>
          <p:cNvPr id="4102" name="Shape 4102"/>
          <p:cNvSpPr>
            <a:spLocks noGrp="1"/>
          </p:cNvSpPr>
          <p:nvPr>
            <p:ph type="body" sz="quarter"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112" name="Shape 4112"/>
          <p:cNvSpPr>
            <a:spLocks noGrp="1"/>
          </p:cNvSpPr>
          <p:nvPr>
            <p:ph type="body" sz="quarter" idx="23"/>
          </p:nvPr>
        </p:nvSpPr>
        <p:spPr>
          <a:prstGeom prst="rect">
            <a:avLst/>
          </a:prstGeom>
        </p:spPr>
        <p:txBody>
          <a:bodyPr/>
          <a:lstStyle/>
          <a:p>
            <a:r>
              <a:t>CIMA</a:t>
            </a:r>
          </a:p>
        </p:txBody>
      </p:sp>
      <p:sp>
        <p:nvSpPr>
          <p:cNvPr id="4113" name="Shape 4113"/>
          <p:cNvSpPr>
            <a:spLocks noGrp="1"/>
          </p:cNvSpPr>
          <p:nvPr>
            <p:ph type="body" sz="quarter" idx="24"/>
          </p:nvPr>
        </p:nvSpPr>
        <p:spPr>
          <a:prstGeom prst="rect">
            <a:avLst/>
          </a:prstGeom>
        </p:spPr>
        <p:txBody>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4117" name="Shape 4117"/>
          <p:cNvSpPr>
            <a:spLocks noGrp="1"/>
          </p:cNvSpPr>
          <p:nvPr>
            <p:ph type="body" sz="quarter" idx="28"/>
          </p:nvPr>
        </p:nvSpPr>
        <p:spPr>
          <a:prstGeom prst="rect">
            <a:avLst/>
          </a:prstGeom>
        </p:spPr>
        <p:txBody>
          <a:bodyPr/>
          <a:lstStyle/>
          <a:p>
            <a:r>
              <a:t>Lorem ipsum dolor sit amet, consectetur adipisicing.</a:t>
            </a:r>
          </a:p>
        </p:txBody>
      </p:sp>
      <p:sp>
        <p:nvSpPr>
          <p:cNvPr id="4118" name="Shape 4118"/>
          <p:cNvSpPr>
            <a:spLocks noGrp="1"/>
          </p:cNvSpPr>
          <p:nvPr>
            <p:ph type="body" sz="quarter" idx="29"/>
          </p:nvPr>
        </p:nvSpPr>
        <p:spPr>
          <a:prstGeom prst="rect">
            <a:avLst/>
          </a:prstGeom>
        </p:spPr>
        <p:txBody>
          <a:bodyPr/>
          <a:lstStyle/>
          <a:p>
            <a:r>
              <a:t>Dec 2015</a:t>
            </a:r>
          </a:p>
        </p:txBody>
      </p:sp>
      <p:sp>
        <p:nvSpPr>
          <p:cNvPr id="4119" name="Shape 4119"/>
          <p:cNvSpPr>
            <a:spLocks noGrp="1"/>
          </p:cNvSpPr>
          <p:nvPr>
            <p:ph type="body" sz="quarter" idx="30"/>
          </p:nvPr>
        </p:nvSpPr>
        <p:spPr>
          <a:prstGeom prst="rect">
            <a:avLst/>
          </a:prstGeom>
        </p:spPr>
        <p:txBody>
          <a:bodyPr/>
          <a:lstStyle/>
          <a:p>
            <a:r>
              <a:t>Lorem ipsum.</a:t>
            </a:r>
          </a:p>
        </p:txBody>
      </p:sp>
      <p:sp>
        <p:nvSpPr>
          <p:cNvPr id="4120" name="Shape 4120"/>
          <p:cNvSpPr>
            <a:spLocks noGrp="1"/>
          </p:cNvSpPr>
          <p:nvPr>
            <p:ph type="body" sz="quarter" idx="31"/>
          </p:nvPr>
        </p:nvSpPr>
        <p:spPr>
          <a:prstGeom prst="rect">
            <a:avLst/>
          </a:prstGeom>
        </p:spPr>
        <p:txBody>
          <a:bodyPr/>
          <a:lstStyle/>
          <a:p>
            <a:r>
              <a:t>Jan 2016</a:t>
            </a:r>
          </a:p>
        </p:txBody>
      </p:sp>
      <p:sp>
        <p:nvSpPr>
          <p:cNvPr id="4121" name="Shape 4121"/>
          <p:cNvSpPr>
            <a:spLocks noGrp="1"/>
          </p:cNvSpPr>
          <p:nvPr>
            <p:ph type="body" sz="quarter" idx="32"/>
          </p:nvPr>
        </p:nvSpPr>
        <p:spPr>
          <a:prstGeom prst="rect">
            <a:avLst/>
          </a:prstGeom>
        </p:spPr>
        <p:txBody>
          <a:bodyPr/>
          <a:lstStyle/>
          <a:p>
            <a:r>
              <a:t>Lorem ipsum.</a:t>
            </a:r>
          </a:p>
        </p:txBody>
      </p:sp>
      <p:sp>
        <p:nvSpPr>
          <p:cNvPr id="4122" name="Shape 4122"/>
          <p:cNvSpPr>
            <a:spLocks noGrp="1"/>
          </p:cNvSpPr>
          <p:nvPr>
            <p:ph type="body" sz="quarter" idx="33"/>
          </p:nvPr>
        </p:nvSpPr>
        <p:spPr>
          <a:prstGeom prst="rect">
            <a:avLst/>
          </a:prstGeom>
        </p:spPr>
        <p:txBody>
          <a:bodyPr/>
          <a:lstStyle/>
          <a:p>
            <a:r>
              <a:t>Feb 2016</a:t>
            </a:r>
          </a:p>
        </p:txBody>
      </p:sp>
      <p:sp>
        <p:nvSpPr>
          <p:cNvPr id="4123" name="Shape 4123"/>
          <p:cNvSpPr>
            <a:spLocks noGrp="1"/>
          </p:cNvSpPr>
          <p:nvPr>
            <p:ph type="body" sz="quarter" idx="34"/>
          </p:nvPr>
        </p:nvSpPr>
        <p:spPr>
          <a:prstGeom prst="rect">
            <a:avLst/>
          </a:prstGeom>
        </p:spPr>
        <p:txBody>
          <a:bodyPr/>
          <a:lstStyle/>
          <a:p>
            <a:r>
              <a:t>Lorem ipsum dolor sit amet, consectetur adipisicing.</a:t>
            </a:r>
          </a:p>
        </p:txBody>
      </p:sp>
      <p:sp>
        <p:nvSpPr>
          <p:cNvPr id="4124" name="Shape 4124"/>
          <p:cNvSpPr>
            <a:spLocks noGrp="1"/>
          </p:cNvSpPr>
          <p:nvPr>
            <p:ph type="body" sz="quarter" idx="35"/>
          </p:nvPr>
        </p:nvSpPr>
        <p:spPr>
          <a:prstGeom prst="rect">
            <a:avLst/>
          </a:prstGeom>
        </p:spPr>
        <p:txBody>
          <a:bodyPr/>
          <a:lstStyle/>
          <a:p>
            <a:r>
              <a:t>Apr 2017</a:t>
            </a:r>
          </a:p>
        </p:txBody>
      </p:sp>
      <p:sp>
        <p:nvSpPr>
          <p:cNvPr id="4125" name="Shape 4125"/>
          <p:cNvSpPr>
            <a:spLocks noGrp="1"/>
          </p:cNvSpPr>
          <p:nvPr>
            <p:ph type="body" sz="quarter" idx="36"/>
          </p:nvPr>
        </p:nvSpPr>
        <p:spPr>
          <a:prstGeom prst="rect">
            <a:avLst/>
          </a:prstGeom>
        </p:spPr>
        <p:txBody>
          <a:bodyPr/>
          <a:lstStyle/>
          <a:p>
            <a:r>
              <a:t>Lorem ipsum dolor sit amet, consectetur adipisicing.</a:t>
            </a:r>
          </a:p>
        </p:txBody>
      </p:sp>
      <p:sp>
        <p:nvSpPr>
          <p:cNvPr id="4126" name="Shape 4126"/>
          <p:cNvSpPr>
            <a:spLocks noGrp="1"/>
          </p:cNvSpPr>
          <p:nvPr>
            <p:ph type="body" sz="quarter" idx="37"/>
          </p:nvPr>
        </p:nvSpPr>
        <p:spPr>
          <a:prstGeom prst="rect">
            <a:avLst/>
          </a:prstGeom>
        </p:spPr>
        <p:txBody>
          <a:bodyPr/>
          <a:lstStyle/>
          <a:p>
            <a:r>
              <a:t>May 2017</a:t>
            </a:r>
          </a:p>
        </p:txBody>
      </p:sp>
      <p:pic>
        <p:nvPicPr>
          <p:cNvPr id="21" name="Imag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0" name="Shape 4140"/>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141" name="Shape 41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83</a:t>
            </a:fld>
            <a:endParaRPr/>
          </a:p>
        </p:txBody>
      </p:sp>
      <p:sp>
        <p:nvSpPr>
          <p:cNvPr id="4142" name="Shape 4142"/>
          <p:cNvSpPr>
            <a:spLocks noGrp="1"/>
          </p:cNvSpPr>
          <p:nvPr>
            <p:ph type="body"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144" name="Shape 4144"/>
          <p:cNvSpPr>
            <a:spLocks noGrp="1"/>
          </p:cNvSpPr>
          <p:nvPr>
            <p:ph type="body" idx="4294967295"/>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p:spPr>
        <p:txBody>
          <a:bodyPr>
            <a:normAutofit fontScale="40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49" name="Shape 4149"/>
          <p:cNvSpPr>
            <a:spLocks noGrp="1"/>
          </p:cNvSpPr>
          <p:nvPr>
            <p:ph type="body" idx="4294967295"/>
          </p:nvPr>
        </p:nvSpPr>
        <p:spPr>
          <a:xfrm>
            <a:off x="15189200" y="10058400"/>
            <a:ext cx="406400" cy="406400"/>
          </a:xfrm>
          <a:prstGeom prst="ellipse">
            <a:avLst/>
          </a:prstGeom>
        </p:spPr>
        <p:txBody>
          <a:bodyPr>
            <a:normAutofit fontScale="475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52" name="Shape 4152"/>
          <p:cNvSpPr>
            <a:spLocks noGrp="1"/>
          </p:cNvSpPr>
          <p:nvPr>
            <p:ph type="body" idx="23"/>
          </p:nvPr>
        </p:nvSpPr>
        <p:spPr>
          <a:prstGeom prst="rect">
            <a:avLst/>
          </a:prstGeom>
        </p:spPr>
        <p:txBody>
          <a:bodyPr/>
          <a:lstStyle/>
          <a:p>
            <a:r>
              <a:t>CIMA</a:t>
            </a:r>
          </a:p>
        </p:txBody>
      </p:sp>
      <p:sp>
        <p:nvSpPr>
          <p:cNvPr id="4153" name="Shape 4153"/>
          <p:cNvSpPr>
            <a:spLocks noGrp="1"/>
          </p:cNvSpPr>
          <p:nvPr>
            <p:ph type="body" idx="24"/>
          </p:nvPr>
        </p:nvSpPr>
        <p:spPr>
          <a:prstGeom prst="rect">
            <a:avLst/>
          </a:prstGeom>
        </p:spPr>
        <p:txBody>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4157" name="Shape 4157"/>
          <p:cNvSpPr>
            <a:spLocks noGrp="1"/>
          </p:cNvSpPr>
          <p:nvPr>
            <p:ph type="body" idx="28"/>
          </p:nvPr>
        </p:nvSpPr>
        <p:spPr>
          <a:prstGeom prst="rect">
            <a:avLst/>
          </a:prstGeom>
        </p:spPr>
        <p:txBody>
          <a:bodyPr/>
          <a:lstStyle/>
          <a:p>
            <a:r>
              <a:t>Lorem ipsum dolor sit amet, consectetur adipisicing.</a:t>
            </a:r>
          </a:p>
        </p:txBody>
      </p:sp>
      <p:sp>
        <p:nvSpPr>
          <p:cNvPr id="4158" name="Shape 4158"/>
          <p:cNvSpPr>
            <a:spLocks noGrp="1"/>
          </p:cNvSpPr>
          <p:nvPr>
            <p:ph type="body" idx="29"/>
          </p:nvPr>
        </p:nvSpPr>
        <p:spPr>
          <a:prstGeom prst="rect">
            <a:avLst/>
          </a:prstGeom>
        </p:spPr>
        <p:txBody>
          <a:bodyPr/>
          <a:lstStyle/>
          <a:p>
            <a:r>
              <a:t>Dec 2015</a:t>
            </a:r>
          </a:p>
        </p:txBody>
      </p:sp>
      <p:sp>
        <p:nvSpPr>
          <p:cNvPr id="4159" name="Shape 4159"/>
          <p:cNvSpPr>
            <a:spLocks noGrp="1"/>
          </p:cNvSpPr>
          <p:nvPr>
            <p:ph type="body" idx="30"/>
          </p:nvPr>
        </p:nvSpPr>
        <p:spPr>
          <a:prstGeom prst="rect">
            <a:avLst/>
          </a:prstGeom>
        </p:spPr>
        <p:txBody>
          <a:bodyPr/>
          <a:lstStyle/>
          <a:p>
            <a:r>
              <a:t>Lorem ipsum.</a:t>
            </a:r>
          </a:p>
        </p:txBody>
      </p:sp>
      <p:sp>
        <p:nvSpPr>
          <p:cNvPr id="4160" name="Shape 4160"/>
          <p:cNvSpPr>
            <a:spLocks noGrp="1"/>
          </p:cNvSpPr>
          <p:nvPr>
            <p:ph type="body" idx="31"/>
          </p:nvPr>
        </p:nvSpPr>
        <p:spPr>
          <a:prstGeom prst="rect">
            <a:avLst/>
          </a:prstGeom>
        </p:spPr>
        <p:txBody>
          <a:bodyPr/>
          <a:lstStyle/>
          <a:p>
            <a:r>
              <a:t>Jan 2016</a:t>
            </a:r>
          </a:p>
        </p:txBody>
      </p:sp>
      <p:sp>
        <p:nvSpPr>
          <p:cNvPr id="4161" name="Shape 4161"/>
          <p:cNvSpPr>
            <a:spLocks noGrp="1"/>
          </p:cNvSpPr>
          <p:nvPr>
            <p:ph type="body" idx="32"/>
          </p:nvPr>
        </p:nvSpPr>
        <p:spPr>
          <a:prstGeom prst="rect">
            <a:avLst/>
          </a:prstGeom>
        </p:spPr>
        <p:txBody>
          <a:bodyPr/>
          <a:lstStyle/>
          <a:p>
            <a:r>
              <a:t>Lorem ipsum.</a:t>
            </a:r>
          </a:p>
        </p:txBody>
      </p:sp>
      <p:sp>
        <p:nvSpPr>
          <p:cNvPr id="4162" name="Shape 4162"/>
          <p:cNvSpPr>
            <a:spLocks noGrp="1"/>
          </p:cNvSpPr>
          <p:nvPr>
            <p:ph type="body" idx="33"/>
          </p:nvPr>
        </p:nvSpPr>
        <p:spPr>
          <a:prstGeom prst="rect">
            <a:avLst/>
          </a:prstGeom>
        </p:spPr>
        <p:txBody>
          <a:bodyPr/>
          <a:lstStyle/>
          <a:p>
            <a:r>
              <a:t>Feb 2016</a:t>
            </a:r>
          </a:p>
        </p:txBody>
      </p:sp>
      <p:sp>
        <p:nvSpPr>
          <p:cNvPr id="4167" name="Shape 4167"/>
          <p:cNvSpPr>
            <a:spLocks noGrp="1"/>
          </p:cNvSpPr>
          <p:nvPr>
            <p:ph type="body" idx="38"/>
          </p:nvPr>
        </p:nvSpPr>
        <p:spPr>
          <a:prstGeom prst="rect">
            <a:avLst/>
          </a:prstGeom>
        </p:spPr>
        <p:txBody>
          <a:bodyPr/>
          <a:lstStyle/>
          <a:p>
            <a:pPr marL="0" indent="0" algn="ctr">
              <a:spcBef>
                <a:spcPts val="0"/>
              </a:spcBef>
              <a:buSzTx/>
              <a:buNone/>
              <a:defRPr sz="3200">
                <a:solidFill>
                  <a:srgbClr val="4385F6"/>
                </a:solidFill>
                <a:latin typeface="+mn-lt"/>
                <a:ea typeface="+mn-ea"/>
                <a:cs typeface="+mn-cs"/>
                <a:sym typeface="Helvetica Light"/>
              </a:defRPr>
            </a:pPr>
            <a:endParaRPr/>
          </a:p>
        </p:txBody>
      </p:sp>
      <p:sp>
        <p:nvSpPr>
          <p:cNvPr id="4168" name="Shape 4168"/>
          <p:cNvSpPr>
            <a:spLocks noGrp="1"/>
          </p:cNvSpPr>
          <p:nvPr>
            <p:ph type="body" idx="39"/>
          </p:nvPr>
        </p:nvSpPr>
        <p:spPr>
          <a:prstGeom prst="rect">
            <a:avLst/>
          </a:prstGeom>
        </p:spPr>
        <p:txBody>
          <a:bodyPr/>
          <a:lstStyle/>
          <a:p>
            <a:r>
              <a:t>2018</a:t>
            </a:r>
          </a:p>
        </p:txBody>
      </p:sp>
      <p:sp>
        <p:nvSpPr>
          <p:cNvPr id="4169" name="Shape 4169"/>
          <p:cNvSpPr>
            <a:spLocks noGrp="1"/>
          </p:cNvSpPr>
          <p:nvPr>
            <p:ph type="body" idx="40"/>
          </p:nvPr>
        </p:nvSpPr>
        <p:spPr>
          <a:prstGeom prst="rect">
            <a:avLst/>
          </a:prstGeom>
        </p:spPr>
        <p:txBody>
          <a:bodyPr/>
          <a:lstStyle/>
          <a:p>
            <a:r>
              <a:t>Lorem ipsum dolor sit amet, consectetur adipisicing.</a:t>
            </a:r>
          </a:p>
        </p:txBody>
      </p:sp>
      <p:pic>
        <p:nvPicPr>
          <p:cNvPr id="22" name="Imag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5" name="Shape 4175"/>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176" name="Shape 41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84</a:t>
            </a:fld>
            <a:endParaRPr/>
          </a:p>
        </p:txBody>
      </p:sp>
      <p:sp>
        <p:nvSpPr>
          <p:cNvPr id="4177" name="Shape 4177"/>
          <p:cNvSpPr>
            <a:spLocks noGrp="1"/>
          </p:cNvSpPr>
          <p:nvPr>
            <p:ph type="body" sz="quarter"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191" name="Shape 4191"/>
          <p:cNvSpPr>
            <a:spLocks noGrp="1"/>
          </p:cNvSpPr>
          <p:nvPr>
            <p:ph type="body" sz="quarter" idx="27"/>
          </p:nvPr>
        </p:nvSpPr>
        <p:spPr>
          <a:prstGeom prst="rect">
            <a:avLst/>
          </a:prstGeom>
        </p:spPr>
        <p:txBody>
          <a:bodyPr/>
          <a:lstStyle/>
          <a:p>
            <a:r>
              <a:t>Lorem ipsum dolor sit amet, consectetur adipisicing.</a:t>
            </a:r>
          </a:p>
        </p:txBody>
      </p:sp>
      <p:sp>
        <p:nvSpPr>
          <p:cNvPr id="4192" name="Shape 4192"/>
          <p:cNvSpPr>
            <a:spLocks noGrp="1"/>
          </p:cNvSpPr>
          <p:nvPr>
            <p:ph type="body" sz="quarter" idx="28"/>
          </p:nvPr>
        </p:nvSpPr>
        <p:spPr>
          <a:prstGeom prst="rect">
            <a:avLst/>
          </a:prstGeom>
        </p:spPr>
        <p:txBody>
          <a:bodyPr/>
          <a:lstStyle/>
          <a:p>
            <a:r>
              <a:t>Dec 2015</a:t>
            </a:r>
          </a:p>
        </p:txBody>
      </p:sp>
      <p:sp>
        <p:nvSpPr>
          <p:cNvPr id="4193" name="Shape 4193"/>
          <p:cNvSpPr>
            <a:spLocks noGrp="1"/>
          </p:cNvSpPr>
          <p:nvPr>
            <p:ph type="body" sz="quarter" idx="29"/>
          </p:nvPr>
        </p:nvSpPr>
        <p:spPr>
          <a:prstGeom prst="rect">
            <a:avLst/>
          </a:prstGeom>
        </p:spPr>
        <p:txBody>
          <a:bodyPr/>
          <a:lstStyle/>
          <a:p>
            <a:r>
              <a:t>Lorem ipsum.</a:t>
            </a:r>
          </a:p>
        </p:txBody>
      </p:sp>
      <p:sp>
        <p:nvSpPr>
          <p:cNvPr id="4194" name="Shape 4194"/>
          <p:cNvSpPr>
            <a:spLocks noGrp="1"/>
          </p:cNvSpPr>
          <p:nvPr>
            <p:ph type="body" sz="quarter" idx="30"/>
          </p:nvPr>
        </p:nvSpPr>
        <p:spPr>
          <a:prstGeom prst="rect">
            <a:avLst/>
          </a:prstGeom>
        </p:spPr>
        <p:txBody>
          <a:bodyPr/>
          <a:lstStyle/>
          <a:p>
            <a:r>
              <a:t>Jan 2016</a:t>
            </a:r>
          </a:p>
        </p:txBody>
      </p:sp>
      <p:sp>
        <p:nvSpPr>
          <p:cNvPr id="4195" name="Shape 4195"/>
          <p:cNvSpPr>
            <a:spLocks noGrp="1"/>
          </p:cNvSpPr>
          <p:nvPr>
            <p:ph type="body" sz="quarter" idx="31"/>
          </p:nvPr>
        </p:nvSpPr>
        <p:spPr>
          <a:prstGeom prst="rect">
            <a:avLst/>
          </a:prstGeom>
        </p:spPr>
        <p:txBody>
          <a:bodyPr/>
          <a:lstStyle/>
          <a:p>
            <a:r>
              <a:t>Lorem ipsum.</a:t>
            </a:r>
          </a:p>
        </p:txBody>
      </p:sp>
      <p:sp>
        <p:nvSpPr>
          <p:cNvPr id="4196" name="Shape 4196"/>
          <p:cNvSpPr>
            <a:spLocks noGrp="1"/>
          </p:cNvSpPr>
          <p:nvPr>
            <p:ph type="body" sz="quarter" idx="32"/>
          </p:nvPr>
        </p:nvSpPr>
        <p:spPr>
          <a:prstGeom prst="rect">
            <a:avLst/>
          </a:prstGeom>
        </p:spPr>
        <p:txBody>
          <a:bodyPr/>
          <a:lstStyle/>
          <a:p>
            <a:r>
              <a:t>Feb 2016</a:t>
            </a:r>
          </a:p>
        </p:txBody>
      </p:sp>
      <p:sp>
        <p:nvSpPr>
          <p:cNvPr id="4197" name="Shape 4197"/>
          <p:cNvSpPr>
            <a:spLocks noGrp="1"/>
          </p:cNvSpPr>
          <p:nvPr>
            <p:ph type="body" sz="quarter" idx="33"/>
          </p:nvPr>
        </p:nvSpPr>
        <p:spPr>
          <a:prstGeom prst="rect">
            <a:avLst/>
          </a:prstGeom>
        </p:spPr>
        <p:txBody>
          <a:bodyPr/>
          <a:lstStyle/>
          <a:p>
            <a:r>
              <a:t>Lorem ipsum dolor sit amet, consectetur adipisicing.</a:t>
            </a:r>
          </a:p>
        </p:txBody>
      </p:sp>
      <p:sp>
        <p:nvSpPr>
          <p:cNvPr id="4198" name="Shape 4198"/>
          <p:cNvSpPr>
            <a:spLocks noGrp="1"/>
          </p:cNvSpPr>
          <p:nvPr>
            <p:ph type="body" sz="quarter" idx="34"/>
          </p:nvPr>
        </p:nvSpPr>
        <p:spPr>
          <a:prstGeom prst="rect">
            <a:avLst/>
          </a:prstGeom>
        </p:spPr>
        <p:txBody>
          <a:bodyPr/>
          <a:lstStyle/>
          <a:p>
            <a:r>
              <a:t>Apr 2017</a:t>
            </a:r>
          </a:p>
        </p:txBody>
      </p:sp>
      <p:pic>
        <p:nvPicPr>
          <p:cNvPr id="17" name="Image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0" name="Shape 4210"/>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211" name="Shape 4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85</a:t>
            </a:fld>
            <a:endParaRPr/>
          </a:p>
        </p:txBody>
      </p:sp>
      <p:sp>
        <p:nvSpPr>
          <p:cNvPr id="4212" name="Shape 4212"/>
          <p:cNvSpPr>
            <a:spLocks noGrp="1"/>
          </p:cNvSpPr>
          <p:nvPr>
            <p:ph type="body"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224" name="Shape 4224"/>
          <p:cNvSpPr>
            <a:spLocks noGrp="1"/>
          </p:cNvSpPr>
          <p:nvPr>
            <p:ph type="body" idx="25"/>
          </p:nvPr>
        </p:nvSpPr>
        <p:spPr>
          <a:prstGeom prst="rect">
            <a:avLst/>
          </a:prstGeom>
        </p:spPr>
        <p:txBody>
          <a:bodyPr/>
          <a:lstStyle/>
          <a:p>
            <a:r>
              <a:t>Lorem ipsum dolor sit amet, consectetur adipisicing.</a:t>
            </a:r>
          </a:p>
        </p:txBody>
      </p:sp>
      <p:sp>
        <p:nvSpPr>
          <p:cNvPr id="4225" name="Shape 4225"/>
          <p:cNvSpPr>
            <a:spLocks noGrp="1"/>
          </p:cNvSpPr>
          <p:nvPr>
            <p:ph type="body" idx="26"/>
          </p:nvPr>
        </p:nvSpPr>
        <p:spPr>
          <a:prstGeom prst="rect">
            <a:avLst/>
          </a:prstGeom>
        </p:spPr>
        <p:txBody>
          <a:bodyPr/>
          <a:lstStyle/>
          <a:p>
            <a:r>
              <a:t>Dec 2015</a:t>
            </a:r>
          </a:p>
        </p:txBody>
      </p:sp>
      <p:sp>
        <p:nvSpPr>
          <p:cNvPr id="4226" name="Shape 4226"/>
          <p:cNvSpPr>
            <a:spLocks noGrp="1"/>
          </p:cNvSpPr>
          <p:nvPr>
            <p:ph type="body" idx="27"/>
          </p:nvPr>
        </p:nvSpPr>
        <p:spPr>
          <a:prstGeom prst="rect">
            <a:avLst/>
          </a:prstGeom>
        </p:spPr>
        <p:txBody>
          <a:bodyPr/>
          <a:lstStyle/>
          <a:p>
            <a:r>
              <a:t>Lorem ipsum.</a:t>
            </a:r>
          </a:p>
        </p:txBody>
      </p:sp>
      <p:sp>
        <p:nvSpPr>
          <p:cNvPr id="4227" name="Shape 4227"/>
          <p:cNvSpPr>
            <a:spLocks noGrp="1"/>
          </p:cNvSpPr>
          <p:nvPr>
            <p:ph type="body" idx="28"/>
          </p:nvPr>
        </p:nvSpPr>
        <p:spPr>
          <a:prstGeom prst="rect">
            <a:avLst/>
          </a:prstGeom>
        </p:spPr>
        <p:txBody>
          <a:bodyPr/>
          <a:lstStyle/>
          <a:p>
            <a:r>
              <a:t>Jan 2016</a:t>
            </a:r>
          </a:p>
        </p:txBody>
      </p:sp>
      <p:sp>
        <p:nvSpPr>
          <p:cNvPr id="4228" name="Shape 4228"/>
          <p:cNvSpPr>
            <a:spLocks noGrp="1"/>
          </p:cNvSpPr>
          <p:nvPr>
            <p:ph type="body" idx="29"/>
          </p:nvPr>
        </p:nvSpPr>
        <p:spPr>
          <a:prstGeom prst="rect">
            <a:avLst/>
          </a:prstGeom>
        </p:spPr>
        <p:txBody>
          <a:bodyPr/>
          <a:lstStyle/>
          <a:p>
            <a:r>
              <a:t>Lorem ipsum.</a:t>
            </a:r>
          </a:p>
        </p:txBody>
      </p:sp>
      <p:sp>
        <p:nvSpPr>
          <p:cNvPr id="4229" name="Shape 4229"/>
          <p:cNvSpPr>
            <a:spLocks noGrp="1"/>
          </p:cNvSpPr>
          <p:nvPr>
            <p:ph type="body" idx="30"/>
          </p:nvPr>
        </p:nvSpPr>
        <p:spPr>
          <a:prstGeom prst="rect">
            <a:avLst/>
          </a:prstGeom>
        </p:spPr>
        <p:txBody>
          <a:bodyPr/>
          <a:lstStyle/>
          <a:p>
            <a:r>
              <a:t>Feb 2016</a:t>
            </a:r>
          </a:p>
        </p:txBody>
      </p:sp>
      <p:sp>
        <p:nvSpPr>
          <p:cNvPr id="4234" name="Shape 4234"/>
          <p:cNvSpPr>
            <a:spLocks noGrp="1"/>
          </p:cNvSpPr>
          <p:nvPr>
            <p:ph type="body" idx="35"/>
          </p:nvPr>
        </p:nvSpPr>
        <p:spPr>
          <a:prstGeom prst="rect">
            <a:avLst/>
          </a:prstGeom>
        </p:spPr>
        <p:txBody>
          <a:bodyPr/>
          <a:lstStyle/>
          <a:p>
            <a:pPr marL="0" indent="0" algn="ctr">
              <a:spcBef>
                <a:spcPts val="0"/>
              </a:spcBef>
              <a:buSzTx/>
              <a:buNone/>
              <a:defRPr sz="3200">
                <a:solidFill>
                  <a:srgbClr val="4385F6"/>
                </a:solidFill>
                <a:latin typeface="+mn-lt"/>
                <a:ea typeface="+mn-ea"/>
                <a:cs typeface="+mn-cs"/>
                <a:sym typeface="Helvetica Light"/>
              </a:defRPr>
            </a:pPr>
            <a:endParaRPr/>
          </a:p>
        </p:txBody>
      </p:sp>
      <p:sp>
        <p:nvSpPr>
          <p:cNvPr id="4235" name="Shape 4235"/>
          <p:cNvSpPr>
            <a:spLocks noGrp="1"/>
          </p:cNvSpPr>
          <p:nvPr>
            <p:ph type="body" idx="36"/>
          </p:nvPr>
        </p:nvSpPr>
        <p:spPr>
          <a:prstGeom prst="rect">
            <a:avLst/>
          </a:prstGeom>
        </p:spPr>
        <p:txBody>
          <a:bodyPr/>
          <a:lstStyle/>
          <a:p>
            <a:r>
              <a:t>2018</a:t>
            </a:r>
          </a:p>
        </p:txBody>
      </p:sp>
      <p:sp>
        <p:nvSpPr>
          <p:cNvPr id="4236" name="Shape 4236"/>
          <p:cNvSpPr>
            <a:spLocks noGrp="1"/>
          </p:cNvSpPr>
          <p:nvPr>
            <p:ph type="body" idx="37"/>
          </p:nvPr>
        </p:nvSpPr>
        <p:spPr>
          <a:prstGeom prst="rect">
            <a:avLst/>
          </a:prstGeom>
        </p:spPr>
        <p:txBody>
          <a:bodyPr/>
          <a:lstStyle/>
          <a:p>
            <a:r>
              <a:t>Lorem ipsum dolor sit amet, consectetur adipisicing.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Espace réservé du numéro de diapositive 1"/>
          <p:cNvSpPr txBox="1">
            <a:spLocks/>
          </p:cNvSpPr>
          <p:nvPr/>
        </p:nvSpPr>
        <p:spPr>
          <a:xfrm>
            <a:off x="12018467" y="13081000"/>
            <a:ext cx="334366" cy="342900"/>
          </a:xfrm>
          <a:prstGeom prst="rect">
            <a:avLst/>
          </a:prstGeom>
          <a:ln w="12700">
            <a:miter lim="400000"/>
          </a:ln>
        </p:spPr>
        <p:txBody>
          <a:bodyPr wrap="squar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Work Sans"/>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uk-UA" smtClean="0"/>
              <a:pPr/>
              <a:t>86</a:t>
            </a:fld>
            <a:endParaRPr lang="uk-UA"/>
          </a:p>
        </p:txBody>
      </p:sp>
      <p:sp>
        <p:nvSpPr>
          <p:cNvPr id="13" name="Rectangle 12"/>
          <p:cNvSpPr/>
          <p:nvPr/>
        </p:nvSpPr>
        <p:spPr>
          <a:xfrm>
            <a:off x="296782" y="261938"/>
            <a:ext cx="5912440" cy="13246975"/>
          </a:xfrm>
          <a:prstGeom prst="rect">
            <a:avLst/>
          </a:prstGeom>
          <a:blipFill dpi="0" rotWithShape="1">
            <a:blip r:embed="rId2"/>
            <a:srcRect/>
            <a:tile tx="0" ty="0" sx="40000" sy="4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4" name="Shape 2000"/>
          <p:cNvSpPr/>
          <p:nvPr/>
        </p:nvSpPr>
        <p:spPr>
          <a:xfrm rot="16200000">
            <a:off x="1300066" y="8534602"/>
            <a:ext cx="3902210" cy="5955614"/>
          </a:xfrm>
          <a:prstGeom prst="rect">
            <a:avLst/>
          </a:prstGeom>
          <a:gradFill>
            <a:gsLst>
              <a:gs pos="0">
                <a:srgbClr val="292C34"/>
              </a:gs>
              <a:gs pos="100000">
                <a:srgbClr val="292C34">
                  <a:alpha val="0"/>
                </a:srgbClr>
              </a:gs>
            </a:gsLst>
          </a:gradFill>
          <a:ln w="12700">
            <a:miter lim="400000"/>
          </a:ln>
        </p:spPr>
        <p:txBody>
          <a:bodyPr tIns="91439" bIns="91439" anchor="ctr"/>
          <a:lstStyle/>
          <a:p>
            <a:pPr algn="l" defTabSz="914400">
              <a:defRPr sz="3600">
                <a:latin typeface="Calibri"/>
                <a:ea typeface="Calibri"/>
                <a:cs typeface="Calibri"/>
                <a:sym typeface="Calibri"/>
              </a:defRPr>
            </a:pPr>
            <a:endParaRPr dirty="0"/>
          </a:p>
        </p:txBody>
      </p:sp>
      <p:sp>
        <p:nvSpPr>
          <p:cNvPr id="15" name="Rectangle 14"/>
          <p:cNvSpPr/>
          <p:nvPr/>
        </p:nvSpPr>
        <p:spPr>
          <a:xfrm>
            <a:off x="18000679" y="266294"/>
            <a:ext cx="5912440" cy="13246975"/>
          </a:xfrm>
          <a:prstGeom prst="rect">
            <a:avLst/>
          </a:prstGeom>
          <a:blipFill dpi="0" rotWithShape="1">
            <a:blip r:embed="rId3"/>
            <a:srcRect/>
            <a:tile tx="-3175000" ty="0" sx="30000" sy="3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Rectangle 15"/>
          <p:cNvSpPr/>
          <p:nvPr/>
        </p:nvSpPr>
        <p:spPr>
          <a:xfrm>
            <a:off x="12074428" y="258575"/>
            <a:ext cx="5912440" cy="13246975"/>
          </a:xfrm>
          <a:prstGeom prst="rect">
            <a:avLst/>
          </a:prstGeom>
          <a:blipFill dpi="0" rotWithShape="1">
            <a:blip r:embed="rId4"/>
            <a:srcRect/>
            <a:tile tx="-3810000" ty="-3810000" sx="20000" sy="2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Rectangle 16"/>
          <p:cNvSpPr/>
          <p:nvPr/>
        </p:nvSpPr>
        <p:spPr>
          <a:xfrm>
            <a:off x="6174907" y="223204"/>
            <a:ext cx="5912440" cy="13246975"/>
          </a:xfrm>
          <a:prstGeom prst="rect">
            <a:avLst/>
          </a:prstGeom>
          <a:blipFill dpi="0" rotWithShape="1">
            <a:blip r:embed="rId5"/>
            <a:srcRect/>
            <a:tile tx="-5080000" ty="-1270000" sx="40000" sy="4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Shape 2000"/>
          <p:cNvSpPr/>
          <p:nvPr/>
        </p:nvSpPr>
        <p:spPr>
          <a:xfrm rot="16200000">
            <a:off x="7242278" y="8556600"/>
            <a:ext cx="3902210" cy="5955614"/>
          </a:xfrm>
          <a:prstGeom prst="rect">
            <a:avLst/>
          </a:prstGeom>
          <a:gradFill>
            <a:gsLst>
              <a:gs pos="0">
                <a:srgbClr val="292C34"/>
              </a:gs>
              <a:gs pos="100000">
                <a:srgbClr val="292C34">
                  <a:alpha val="0"/>
                </a:srgbClr>
              </a:gs>
            </a:gsLst>
          </a:gradFill>
          <a:ln w="12700">
            <a:miter lim="400000"/>
          </a:ln>
        </p:spPr>
        <p:txBody>
          <a:bodyPr tIns="91439" bIns="91439" anchor="ctr"/>
          <a:lstStyle/>
          <a:p>
            <a:pPr algn="l" defTabSz="914400">
              <a:defRPr sz="3600">
                <a:latin typeface="Calibri"/>
                <a:ea typeface="Calibri"/>
                <a:cs typeface="Calibri"/>
                <a:sym typeface="Calibri"/>
              </a:defRPr>
            </a:pPr>
            <a:endParaRPr/>
          </a:p>
        </p:txBody>
      </p:sp>
      <p:sp>
        <p:nvSpPr>
          <p:cNvPr id="19" name="Shape 2002"/>
          <p:cNvSpPr/>
          <p:nvPr/>
        </p:nvSpPr>
        <p:spPr>
          <a:xfrm rot="16200000">
            <a:off x="13198577" y="8558613"/>
            <a:ext cx="3902210" cy="5955613"/>
          </a:xfrm>
          <a:prstGeom prst="rect">
            <a:avLst/>
          </a:prstGeom>
          <a:gradFill>
            <a:gsLst>
              <a:gs pos="0">
                <a:srgbClr val="292C34"/>
              </a:gs>
              <a:gs pos="100000">
                <a:srgbClr val="292C34">
                  <a:alpha val="0"/>
                </a:srgbClr>
              </a:gs>
            </a:gsLst>
          </a:gradFill>
          <a:ln w="12700">
            <a:miter lim="400000"/>
          </a:ln>
        </p:spPr>
        <p:txBody>
          <a:bodyPr tIns="91439" bIns="91439" anchor="ctr"/>
          <a:lstStyle/>
          <a:p>
            <a:pPr algn="l" defTabSz="914400">
              <a:defRPr sz="3600">
                <a:latin typeface="Calibri"/>
                <a:ea typeface="Calibri"/>
                <a:cs typeface="Calibri"/>
                <a:sym typeface="Calibri"/>
              </a:defRPr>
            </a:pPr>
            <a:endParaRPr/>
          </a:p>
        </p:txBody>
      </p:sp>
      <p:sp>
        <p:nvSpPr>
          <p:cNvPr id="20" name="Shape 2004"/>
          <p:cNvSpPr/>
          <p:nvPr/>
        </p:nvSpPr>
        <p:spPr>
          <a:xfrm rot="16200000">
            <a:off x="19154877" y="8554588"/>
            <a:ext cx="3902210" cy="5955613"/>
          </a:xfrm>
          <a:prstGeom prst="rect">
            <a:avLst/>
          </a:prstGeom>
          <a:gradFill>
            <a:gsLst>
              <a:gs pos="0">
                <a:srgbClr val="292C34"/>
              </a:gs>
              <a:gs pos="100000">
                <a:srgbClr val="292C34">
                  <a:alpha val="0"/>
                </a:srgbClr>
              </a:gs>
            </a:gsLst>
          </a:gradFill>
          <a:ln w="12700">
            <a:miter lim="400000"/>
          </a:ln>
        </p:spPr>
        <p:txBody>
          <a:bodyPr tIns="91439" bIns="91439" anchor="ctr"/>
          <a:lstStyle/>
          <a:p>
            <a:pPr algn="l" defTabSz="914400">
              <a:defRPr sz="3600">
                <a:latin typeface="Calibri"/>
                <a:ea typeface="Calibri"/>
                <a:cs typeface="Calibri"/>
                <a:sym typeface="Calibri"/>
              </a:defRPr>
            </a:pPr>
            <a:endParaRPr/>
          </a:p>
        </p:txBody>
      </p:sp>
      <p:sp>
        <p:nvSpPr>
          <p:cNvPr id="21" name="Shape 2005"/>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4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 name="Shape 2006"/>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 name="Shape 2007"/>
          <p:cNvSpPr/>
          <p:nvPr/>
        </p:nvSpPr>
        <p:spPr>
          <a:xfrm>
            <a:off x="2667000" y="6070600"/>
            <a:ext cx="406400" cy="406400"/>
          </a:xfrm>
          <a:prstGeom prst="ellipse">
            <a:avLst/>
          </a:prstGeom>
          <a:solidFill>
            <a:srgbClr val="FFFFFF">
              <a:alpha val="4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2008"/>
          <p:cNvSpPr/>
          <p:nvPr/>
        </p:nvSpPr>
        <p:spPr>
          <a:xfrm>
            <a:off x="4445000" y="9512300"/>
            <a:ext cx="127000" cy="127000"/>
          </a:xfrm>
          <a:prstGeom prst="ellipse">
            <a:avLst/>
          </a:prstGeom>
          <a:solidFill>
            <a:srgbClr val="FFFFFF">
              <a:alpha val="4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Shape 2009"/>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4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2010"/>
          <p:cNvSpPr/>
          <p:nvPr/>
        </p:nvSpPr>
        <p:spPr>
          <a:xfrm>
            <a:off x="7505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4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2011"/>
          <p:cNvSpPr/>
          <p:nvPr/>
        </p:nvSpPr>
        <p:spPr>
          <a:xfrm>
            <a:off x="15189200" y="10058400"/>
            <a:ext cx="406400" cy="406400"/>
          </a:xfrm>
          <a:prstGeom prst="ellipse">
            <a:avLst/>
          </a:prstGeom>
          <a:solidFill>
            <a:srgbClr val="FFFFFF">
              <a:alpha val="4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2012"/>
          <p:cNvSpPr/>
          <p:nvPr/>
        </p:nvSpPr>
        <p:spPr>
          <a:xfrm>
            <a:off x="16535400" y="6578600"/>
            <a:ext cx="127000" cy="127000"/>
          </a:xfrm>
          <a:prstGeom prst="ellipse">
            <a:avLst/>
          </a:prstGeom>
          <a:solidFill>
            <a:srgbClr val="FFFFFF">
              <a:alpha val="4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2018"/>
          <p:cNvSpPr/>
          <p:nvPr/>
        </p:nvSpPr>
        <p:spPr>
          <a:xfrm>
            <a:off x="12061139" y="13081000"/>
            <a:ext cx="249022" cy="342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600">
                <a:solidFill>
                  <a:srgbClr val="DCDEE0"/>
                </a:solidFill>
                <a:latin typeface="+mj-lt"/>
                <a:ea typeface="+mj-ea"/>
                <a:cs typeface="+mj-cs"/>
                <a:sym typeface="Work Sans"/>
              </a:defRPr>
            </a:pPr>
            <a:fld id="{86CB4B4D-7CA3-9044-876B-883B54F8677D}" type="slidenum">
              <a:t>86</a:t>
            </a:fld>
            <a:r>
              <a:t>￼</a:t>
            </a:r>
          </a:p>
        </p:txBody>
      </p:sp>
      <p:grpSp>
        <p:nvGrpSpPr>
          <p:cNvPr id="30" name="Group 2022"/>
          <p:cNvGrpSpPr/>
          <p:nvPr/>
        </p:nvGrpSpPr>
        <p:grpSpPr>
          <a:xfrm>
            <a:off x="-44052" y="-2471"/>
            <a:ext cx="24472103" cy="13720942"/>
            <a:chOff x="0" y="0"/>
            <a:chExt cx="24472101" cy="13720940"/>
          </a:xfrm>
        </p:grpSpPr>
        <p:sp>
          <p:nvSpPr>
            <p:cNvPr id="31" name="Shape 2019"/>
            <p:cNvSpPr/>
            <p:nvPr/>
          </p:nvSpPr>
          <p:spPr>
            <a:xfrm>
              <a:off x="475423" y="417313"/>
              <a:ext cx="23521258" cy="12805878"/>
            </a:xfrm>
            <a:prstGeom prst="rect">
              <a:avLst/>
            </a:prstGeom>
            <a:noFill/>
            <a:ln w="12700" cap="flat">
              <a:solidFill>
                <a:srgbClr val="E4EAF1"/>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32" name="Shape 2020"/>
            <p:cNvSpPr/>
            <p:nvPr/>
          </p:nvSpPr>
          <p:spPr>
            <a:xfrm>
              <a:off x="0" y="6824860"/>
              <a:ext cx="24472103" cy="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sp>
          <p:nvSpPr>
            <p:cNvPr id="33" name="Shape 2021"/>
            <p:cNvSpPr/>
            <p:nvPr/>
          </p:nvSpPr>
          <p:spPr>
            <a:xfrm flipV="1">
              <a:off x="12236051" y="0"/>
              <a:ext cx="1" cy="1372094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grpSp>
      <p:sp>
        <p:nvSpPr>
          <p:cNvPr id="34" name="Shape 2023"/>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35" name="Shape 2025"/>
          <p:cNvSpPr txBox="1">
            <a:spLocks/>
          </p:cNvSpPr>
          <p:nvPr/>
        </p:nvSpPr>
        <p:spPr>
          <a:xfrm rot="16200000">
            <a:off x="22614898" y="6525681"/>
            <a:ext cx="1704437" cy="330201"/>
          </a:xfrm>
          <a:prstGeom prst="rect">
            <a:avLst/>
          </a:prstGeom>
        </p:spPr>
        <p:txBody>
          <a:bodyPr wrap="none">
            <a:sp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marL="0" indent="0" algn="ctr" hangingPunct="1">
              <a:spcBef>
                <a:spcPts val="0"/>
              </a:spcBef>
              <a:buSzTx/>
              <a:buFontTx/>
              <a:buNone/>
              <a:defRPr sz="1300">
                <a:solidFill>
                  <a:srgbClr val="FFFFFF"/>
                </a:solidFill>
                <a:latin typeface="Open Sans Bold"/>
                <a:ea typeface="Open Sans Bold"/>
                <a:cs typeface="Open Sans Bold"/>
                <a:sym typeface="Open Sans Bold"/>
              </a:defRPr>
            </a:pPr>
            <a:r>
              <a:rPr lang="fr-FR" sz="1300" smtClean="0">
                <a:solidFill>
                  <a:srgbClr val="FFFFFF"/>
                </a:solidFill>
                <a:latin typeface="Open Sans Bold"/>
                <a:ea typeface="Open Sans Bold"/>
                <a:cs typeface="Open Sans Bold"/>
                <a:sym typeface="Open Sans Bold"/>
              </a:rPr>
              <a:t>Made by </a:t>
            </a:r>
            <a:r>
              <a:rPr lang="fr-FR" sz="1300" u="sng" smtClean="0">
                <a:solidFill>
                  <a:srgbClr val="FFFFFF"/>
                </a:solidFill>
                <a:latin typeface="Open Sans Bold"/>
                <a:ea typeface="Open Sans Bold"/>
                <a:cs typeface="Open Sans Bold"/>
                <a:sym typeface="Open Sans Bold"/>
              </a:rPr>
              <a:t>MarketMe</a:t>
            </a:r>
            <a:endParaRPr lang="fr-FR" sz="1300" u="sng">
              <a:solidFill>
                <a:srgbClr val="FFFFFF"/>
              </a:solidFill>
              <a:latin typeface="Open Sans Bold"/>
              <a:ea typeface="Open Sans Bold"/>
              <a:cs typeface="Open Sans Bold"/>
              <a:sym typeface="Open Sans Bold"/>
            </a:endParaRPr>
          </a:p>
        </p:txBody>
      </p:sp>
      <p:pic>
        <p:nvPicPr>
          <p:cNvPr id="36" name="Imag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3120" y="1416231"/>
            <a:ext cx="889000" cy="1016000"/>
          </a:xfrm>
          <a:prstGeom prst="rect">
            <a:avLst/>
          </a:prstGeom>
        </p:spPr>
      </p:pic>
      <p:sp>
        <p:nvSpPr>
          <p:cNvPr id="37" name="Shape 1977"/>
          <p:cNvSpPr txBox="1">
            <a:spLocks/>
          </p:cNvSpPr>
          <p:nvPr/>
        </p:nvSpPr>
        <p:spPr>
          <a:xfrm>
            <a:off x="787779" y="11092454"/>
            <a:ext cx="5009971" cy="675113"/>
          </a:xfrm>
          <a:prstGeom prst="rect">
            <a:avLst/>
          </a:prstGeom>
        </p:spPr>
        <p:txBody>
          <a:bodyPr lIns="91439" tIns="91439" rIns="91439" bIns="91439" anchor="t">
            <a:normAutofit/>
          </a:bodyPr>
          <a:lstStyle>
            <a:lvl1pPr marL="0" marR="0" indent="0" algn="l" defTabSz="457200" latinLnBrk="0">
              <a:lnSpc>
                <a:spcPct val="100000"/>
              </a:lnSpc>
              <a:spcBef>
                <a:spcPts val="0"/>
              </a:spcBef>
              <a:spcAft>
                <a:spcPts val="0"/>
              </a:spcAft>
              <a:buClrTx/>
              <a:buSzTx/>
              <a:buFontTx/>
              <a:buNone/>
              <a:tabLst/>
              <a:defRPr sz="3200" b="0" i="0" u="none" strike="noStrike" cap="none" spc="0" baseline="0">
                <a:ln>
                  <a:noFill/>
                </a:ln>
                <a:solidFill>
                  <a:schemeClr val="bg1"/>
                </a:solidFill>
                <a:uFill>
                  <a:solidFill>
                    <a:srgbClr val="011480"/>
                  </a:solidFill>
                </a:uFill>
                <a:latin typeface="Work Sans" charset="0"/>
                <a:ea typeface="Work Sans" charset="0"/>
                <a:cs typeface="Work Sans" charset="0"/>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BARTHELEMY CHALVET</a:t>
            </a:r>
            <a:endParaRPr lang="fr-FR" dirty="0"/>
          </a:p>
        </p:txBody>
      </p:sp>
      <p:sp>
        <p:nvSpPr>
          <p:cNvPr id="38" name="Shape 1977"/>
          <p:cNvSpPr txBox="1">
            <a:spLocks/>
          </p:cNvSpPr>
          <p:nvPr/>
        </p:nvSpPr>
        <p:spPr>
          <a:xfrm>
            <a:off x="6620249" y="11092453"/>
            <a:ext cx="5009971" cy="675113"/>
          </a:xfrm>
          <a:prstGeom prst="rect">
            <a:avLst/>
          </a:prstGeom>
        </p:spPr>
        <p:txBody>
          <a:bodyPr lIns="91439" tIns="91439" rIns="91439" bIns="91439" anchor="t">
            <a:normAutofit/>
          </a:bodyPr>
          <a:lstStyle>
            <a:lvl1pPr marL="0" marR="0" indent="0" algn="l" defTabSz="457200" latinLnBrk="0">
              <a:lnSpc>
                <a:spcPct val="100000"/>
              </a:lnSpc>
              <a:spcBef>
                <a:spcPts val="0"/>
              </a:spcBef>
              <a:spcAft>
                <a:spcPts val="0"/>
              </a:spcAft>
              <a:buClrTx/>
              <a:buSzTx/>
              <a:buFontTx/>
              <a:buNone/>
              <a:tabLst/>
              <a:defRPr sz="3200" b="0" i="0" u="none" strike="noStrike" cap="none" spc="0" baseline="0">
                <a:ln>
                  <a:noFill/>
                </a:ln>
                <a:solidFill>
                  <a:schemeClr val="bg1"/>
                </a:solidFill>
                <a:uFill>
                  <a:solidFill>
                    <a:srgbClr val="011480"/>
                  </a:solidFill>
                </a:uFill>
                <a:latin typeface="Work Sans" charset="0"/>
                <a:ea typeface="Work Sans" charset="0"/>
                <a:cs typeface="Work Sans" charset="0"/>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BARTHELEMY CHALVET</a:t>
            </a:r>
            <a:endParaRPr lang="fr-FR" dirty="0"/>
          </a:p>
        </p:txBody>
      </p:sp>
      <p:sp>
        <p:nvSpPr>
          <p:cNvPr id="39" name="Shape 1977"/>
          <p:cNvSpPr txBox="1">
            <a:spLocks/>
          </p:cNvSpPr>
          <p:nvPr/>
        </p:nvSpPr>
        <p:spPr>
          <a:xfrm>
            <a:off x="12531555" y="11092452"/>
            <a:ext cx="5009971" cy="675113"/>
          </a:xfrm>
          <a:prstGeom prst="rect">
            <a:avLst/>
          </a:prstGeom>
        </p:spPr>
        <p:txBody>
          <a:bodyPr lIns="91439" tIns="91439" rIns="91439" bIns="91439" anchor="t">
            <a:normAutofit/>
          </a:bodyPr>
          <a:lstStyle>
            <a:lvl1pPr marL="0" marR="0" indent="0" algn="l" defTabSz="457200" latinLnBrk="0">
              <a:lnSpc>
                <a:spcPct val="100000"/>
              </a:lnSpc>
              <a:spcBef>
                <a:spcPts val="0"/>
              </a:spcBef>
              <a:spcAft>
                <a:spcPts val="0"/>
              </a:spcAft>
              <a:buClrTx/>
              <a:buSzTx/>
              <a:buFontTx/>
              <a:buNone/>
              <a:tabLst/>
              <a:defRPr sz="3200" b="0" i="0" u="none" strike="noStrike" cap="none" spc="0" baseline="0">
                <a:ln>
                  <a:noFill/>
                </a:ln>
                <a:solidFill>
                  <a:schemeClr val="bg1"/>
                </a:solidFill>
                <a:uFill>
                  <a:solidFill>
                    <a:srgbClr val="011480"/>
                  </a:solidFill>
                </a:uFill>
                <a:latin typeface="Work Sans" charset="0"/>
                <a:ea typeface="Work Sans" charset="0"/>
                <a:cs typeface="Work Sans" charset="0"/>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BARTHELEMY CHALVET</a:t>
            </a:r>
            <a:endParaRPr lang="fr-FR" dirty="0"/>
          </a:p>
        </p:txBody>
      </p:sp>
      <p:sp>
        <p:nvSpPr>
          <p:cNvPr id="40" name="Shape 1977"/>
          <p:cNvSpPr txBox="1">
            <a:spLocks/>
          </p:cNvSpPr>
          <p:nvPr/>
        </p:nvSpPr>
        <p:spPr>
          <a:xfrm>
            <a:off x="18451913" y="11065015"/>
            <a:ext cx="5009971" cy="675113"/>
          </a:xfrm>
          <a:prstGeom prst="rect">
            <a:avLst/>
          </a:prstGeom>
        </p:spPr>
        <p:txBody>
          <a:bodyPr lIns="91439" tIns="91439" rIns="91439" bIns="91439" anchor="t">
            <a:normAutofit/>
          </a:bodyPr>
          <a:lstStyle>
            <a:lvl1pPr marL="0" marR="0" indent="0" algn="l" defTabSz="457200" latinLnBrk="0">
              <a:lnSpc>
                <a:spcPct val="100000"/>
              </a:lnSpc>
              <a:spcBef>
                <a:spcPts val="0"/>
              </a:spcBef>
              <a:spcAft>
                <a:spcPts val="0"/>
              </a:spcAft>
              <a:buClrTx/>
              <a:buSzTx/>
              <a:buFontTx/>
              <a:buNone/>
              <a:tabLst/>
              <a:defRPr sz="3200" b="0" i="0" u="none" strike="noStrike" cap="none" spc="0" baseline="0">
                <a:ln>
                  <a:noFill/>
                </a:ln>
                <a:solidFill>
                  <a:schemeClr val="bg1"/>
                </a:solidFill>
                <a:uFill>
                  <a:solidFill>
                    <a:srgbClr val="011480"/>
                  </a:solidFill>
                </a:uFill>
                <a:latin typeface="Work Sans" charset="0"/>
                <a:ea typeface="Work Sans" charset="0"/>
                <a:cs typeface="Work Sans" charset="0"/>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BARTHELEMY CHALVET</a:t>
            </a:r>
            <a:endParaRPr lang="fr-FR" dirty="0"/>
          </a:p>
        </p:txBody>
      </p:sp>
      <p:sp>
        <p:nvSpPr>
          <p:cNvPr id="41" name="Shape 1977"/>
          <p:cNvSpPr txBox="1">
            <a:spLocks/>
          </p:cNvSpPr>
          <p:nvPr/>
        </p:nvSpPr>
        <p:spPr>
          <a:xfrm>
            <a:off x="2107186" y="11795201"/>
            <a:ext cx="2270237" cy="675113"/>
          </a:xfrm>
          <a:prstGeom prst="rect">
            <a:avLst/>
          </a:prstGeom>
        </p:spPr>
        <p:txBody>
          <a:bodyPr lIns="91439" tIns="91439" rIns="91439" bIns="91439" anchor="t">
            <a:normAutofit/>
          </a:bodyPr>
          <a:lstStyle>
            <a:lvl1pPr marL="0" marR="0" indent="0" algn="l" defTabSz="457200" latinLnBrk="0">
              <a:lnSpc>
                <a:spcPct val="100000"/>
              </a:lnSpc>
              <a:spcBef>
                <a:spcPts val="0"/>
              </a:spcBef>
              <a:spcAft>
                <a:spcPts val="0"/>
              </a:spcAft>
              <a:buClrTx/>
              <a:buSzTx/>
              <a:buFontTx/>
              <a:buNone/>
              <a:tabLst/>
              <a:defRPr sz="2400" b="1" i="0" u="none" strike="noStrike" cap="none" spc="0" baseline="0">
                <a:ln>
                  <a:noFill/>
                </a:ln>
                <a:solidFill>
                  <a:schemeClr val="bg1"/>
                </a:solidFill>
                <a:uFill>
                  <a:solidFill>
                    <a:srgbClr val="011480"/>
                  </a:solidFill>
                </a:uFill>
                <a:latin typeface="Open Sans" charset="0"/>
                <a:ea typeface="Open Sans" charset="0"/>
                <a:cs typeface="Open Sans" charset="0"/>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Web designer</a:t>
            </a:r>
            <a:endParaRPr lang="fr-FR" dirty="0"/>
          </a:p>
        </p:txBody>
      </p:sp>
      <p:sp>
        <p:nvSpPr>
          <p:cNvPr id="42" name="Shape 1977"/>
          <p:cNvSpPr txBox="1">
            <a:spLocks/>
          </p:cNvSpPr>
          <p:nvPr/>
        </p:nvSpPr>
        <p:spPr>
          <a:xfrm>
            <a:off x="7998198" y="11819030"/>
            <a:ext cx="2270237" cy="675113"/>
          </a:xfrm>
          <a:prstGeom prst="rect">
            <a:avLst/>
          </a:prstGeom>
        </p:spPr>
        <p:txBody>
          <a:bodyPr lIns="91439" tIns="91439" rIns="91439" bIns="91439" anchor="t">
            <a:normAutofit/>
          </a:bodyPr>
          <a:lstStyle>
            <a:lvl1pPr marL="0" marR="0" indent="0" algn="l" defTabSz="457200" latinLnBrk="0">
              <a:lnSpc>
                <a:spcPct val="100000"/>
              </a:lnSpc>
              <a:spcBef>
                <a:spcPts val="0"/>
              </a:spcBef>
              <a:spcAft>
                <a:spcPts val="0"/>
              </a:spcAft>
              <a:buClrTx/>
              <a:buSzTx/>
              <a:buFontTx/>
              <a:buNone/>
              <a:tabLst/>
              <a:defRPr sz="2400" b="1" i="0" u="none" strike="noStrike" cap="none" spc="0" baseline="0">
                <a:ln>
                  <a:noFill/>
                </a:ln>
                <a:solidFill>
                  <a:schemeClr val="bg1"/>
                </a:solidFill>
                <a:uFill>
                  <a:solidFill>
                    <a:srgbClr val="011480"/>
                  </a:solidFill>
                </a:uFill>
                <a:latin typeface="Open Sans" charset="0"/>
                <a:ea typeface="Open Sans" charset="0"/>
                <a:cs typeface="Open Sans" charset="0"/>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Web designer</a:t>
            </a:r>
            <a:endParaRPr lang="fr-FR" dirty="0"/>
          </a:p>
        </p:txBody>
      </p:sp>
      <p:sp>
        <p:nvSpPr>
          <p:cNvPr id="43" name="Shape 1977"/>
          <p:cNvSpPr txBox="1">
            <a:spLocks/>
          </p:cNvSpPr>
          <p:nvPr/>
        </p:nvSpPr>
        <p:spPr>
          <a:xfrm>
            <a:off x="13968068" y="11768770"/>
            <a:ext cx="2270237" cy="675113"/>
          </a:xfrm>
          <a:prstGeom prst="rect">
            <a:avLst/>
          </a:prstGeom>
        </p:spPr>
        <p:txBody>
          <a:bodyPr lIns="91439" tIns="91439" rIns="91439" bIns="91439" anchor="t">
            <a:normAutofit/>
          </a:bodyPr>
          <a:lstStyle>
            <a:lvl1pPr marL="0" marR="0" indent="0" algn="l" defTabSz="457200" latinLnBrk="0">
              <a:lnSpc>
                <a:spcPct val="100000"/>
              </a:lnSpc>
              <a:spcBef>
                <a:spcPts val="0"/>
              </a:spcBef>
              <a:spcAft>
                <a:spcPts val="0"/>
              </a:spcAft>
              <a:buClrTx/>
              <a:buSzTx/>
              <a:buFontTx/>
              <a:buNone/>
              <a:tabLst/>
              <a:defRPr sz="2400" b="1" i="0" u="none" strike="noStrike" cap="none" spc="0" baseline="0">
                <a:ln>
                  <a:noFill/>
                </a:ln>
                <a:solidFill>
                  <a:schemeClr val="bg1"/>
                </a:solidFill>
                <a:uFill>
                  <a:solidFill>
                    <a:srgbClr val="011480"/>
                  </a:solidFill>
                </a:uFill>
                <a:latin typeface="Open Sans" charset="0"/>
                <a:ea typeface="Open Sans" charset="0"/>
                <a:cs typeface="Open Sans" charset="0"/>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Web designer</a:t>
            </a:r>
            <a:endParaRPr lang="fr-FR" dirty="0"/>
          </a:p>
        </p:txBody>
      </p:sp>
      <p:sp>
        <p:nvSpPr>
          <p:cNvPr id="44" name="Shape 1977"/>
          <p:cNvSpPr txBox="1">
            <a:spLocks/>
          </p:cNvSpPr>
          <p:nvPr/>
        </p:nvSpPr>
        <p:spPr>
          <a:xfrm>
            <a:off x="19970863" y="11784150"/>
            <a:ext cx="2270237" cy="675113"/>
          </a:xfrm>
          <a:prstGeom prst="rect">
            <a:avLst/>
          </a:prstGeom>
        </p:spPr>
        <p:txBody>
          <a:bodyPr lIns="91439" tIns="91439" rIns="91439" bIns="91439" anchor="t">
            <a:normAutofit/>
          </a:bodyPr>
          <a:lstStyle>
            <a:lvl1pPr marL="0" marR="0" indent="0" algn="l" defTabSz="457200" latinLnBrk="0">
              <a:lnSpc>
                <a:spcPct val="100000"/>
              </a:lnSpc>
              <a:spcBef>
                <a:spcPts val="0"/>
              </a:spcBef>
              <a:spcAft>
                <a:spcPts val="0"/>
              </a:spcAft>
              <a:buClrTx/>
              <a:buSzTx/>
              <a:buFontTx/>
              <a:buNone/>
              <a:tabLst/>
              <a:defRPr sz="2400" b="1" i="0" u="none" strike="noStrike" cap="none" spc="0" baseline="0">
                <a:ln>
                  <a:noFill/>
                </a:ln>
                <a:solidFill>
                  <a:schemeClr val="bg1"/>
                </a:solidFill>
                <a:uFill>
                  <a:solidFill>
                    <a:srgbClr val="011480"/>
                  </a:solidFill>
                </a:uFill>
                <a:latin typeface="Open Sans" charset="0"/>
                <a:ea typeface="Open Sans" charset="0"/>
                <a:cs typeface="Open Sans" charset="0"/>
                <a:sym typeface="Open Sans Bold"/>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5E7582"/>
                </a:solidFill>
                <a:uFillTx/>
                <a:latin typeface="Open Sans Semibold"/>
                <a:ea typeface="Open Sans Semibold"/>
                <a:cs typeface="Open Sans Semibold"/>
                <a:sym typeface="Open Sans Semibold"/>
              </a:defRPr>
            </a:lvl9pPr>
          </a:lstStyle>
          <a:p>
            <a:pPr hangingPunct="1"/>
            <a:r>
              <a:rPr lang="fr-FR" smtClean="0"/>
              <a:t>Web designer</a:t>
            </a:r>
            <a:endParaRPr lang="fr-FR" dirty="0"/>
          </a:p>
        </p:txBody>
      </p:sp>
      <p:sp>
        <p:nvSpPr>
          <p:cNvPr id="4015" name="Shape 4015"/>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016" name="Shape 4016"/>
          <p:cNvSpPr>
            <a:spLocks noGrp="1"/>
          </p:cNvSpPr>
          <p:nvPr>
            <p:ph type="body" sz="quarter" idx="13"/>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4017" name="Shape 401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86</a:t>
            </a:fld>
            <a:endParaRPr/>
          </a:p>
        </p:txBody>
      </p:sp>
      <p:sp>
        <p:nvSpPr>
          <p:cNvPr id="2" name="Espace réservé du texte 1"/>
          <p:cNvSpPr>
            <a:spLocks noGrp="1"/>
          </p:cNvSpPr>
          <p:nvPr>
            <p:ph type="body" sz="quarter" idx="24"/>
          </p:nvPr>
        </p:nvSpPr>
        <p:spPr>
          <a:xfrm>
            <a:off x="11142312" y="414842"/>
            <a:ext cx="2250959" cy="2752440"/>
          </a:xfrm>
        </p:spPr>
        <p:txBody>
          <a:bodyPr/>
          <a:lstStyle/>
          <a:p>
            <a:endParaRPr lang="fr-FR" dirty="0"/>
          </a:p>
        </p:txBody>
      </p:sp>
      <p:pic>
        <p:nvPicPr>
          <p:cNvPr id="45" name="Imag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7516" y="1362456"/>
            <a:ext cx="667919" cy="763335"/>
          </a:xfrm>
          <a:prstGeom prst="rect">
            <a:avLst/>
          </a:prstGeom>
        </p:spPr>
      </p:pic>
    </p:spTree>
    <p:extLst>
      <p:ext uri="{BB962C8B-B14F-4D97-AF65-F5344CB8AC3E}">
        <p14:creationId xmlns:p14="http://schemas.microsoft.com/office/powerpoint/2010/main" val="183513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9" name="Shape 4269"/>
          <p:cNvSpPr>
            <a:spLocks noGrp="1"/>
          </p:cNvSpPr>
          <p:nvPr>
            <p:ph type="body" idx="13"/>
          </p:nvPr>
        </p:nvSpPr>
        <p:spPr>
          <a:prstGeom prst="rect">
            <a:avLst/>
          </a:prstGeom>
          <a:blipFill dpi="0" rotWithShape="1">
            <a:blip r:embed="rId2" cstate="email">
              <a:extLst>
                <a:ext uri="{28A0092B-C50C-407E-A947-70E740481C1C}">
                  <a14:useLocalDpi xmlns:a14="http://schemas.microsoft.com/office/drawing/2010/main"/>
                </a:ext>
              </a:extLst>
            </a:blip>
            <a:srcRect/>
            <a:tile tx="0" ty="0" sx="100000" sy="100000" flip="none" algn="tl"/>
          </a:blipFill>
        </p:spPr>
        <p:txBody>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4270" name="Shape 4270"/>
          <p:cNvSpPr>
            <a:spLocks noGrp="1"/>
          </p:cNvSpPr>
          <p:nvPr>
            <p:ph type="body" idx="14"/>
          </p:nvPr>
        </p:nvSpPr>
        <p:spPr>
          <a:prstGeom prst="rect">
            <a:avLst/>
          </a:prstGeom>
          <a:blipFill dpi="0" rotWithShape="1">
            <a:blip r:embed="rId3" cstate="email">
              <a:extLst>
                <a:ext uri="{28A0092B-C50C-407E-A947-70E740481C1C}">
                  <a14:useLocalDpi xmlns:a14="http://schemas.microsoft.com/office/drawing/2010/main"/>
                </a:ext>
              </a:extLst>
            </a:blip>
            <a:srcRect/>
            <a:tile tx="-2540000" ty="0" sx="100000" sy="100000" flip="none" algn="tl"/>
          </a:blipFill>
        </p:spPr>
        <p:txBody>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4275" name="Shape 4275"/>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276" name="Shape 42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87</a:t>
            </a:fld>
            <a:endParaRPr/>
          </a:p>
        </p:txBody>
      </p:sp>
      <p:sp>
        <p:nvSpPr>
          <p:cNvPr id="4277" name="Shape 4277"/>
          <p:cNvSpPr>
            <a:spLocks noGrp="1"/>
          </p:cNvSpPr>
          <p:nvPr>
            <p:ph type="body" idx="15"/>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286" name="Shape 4286"/>
          <p:cNvSpPr>
            <a:spLocks noGrp="1"/>
          </p:cNvSpPr>
          <p:nvPr>
            <p:ph type="body" idx="4294967295"/>
          </p:nvPr>
        </p:nvSpPr>
        <p:spPr>
          <a:xfrm>
            <a:off x="1114039" y="2873568"/>
            <a:ext cx="6835528" cy="1892301"/>
          </a:xfrm>
          <a:prstGeom prst="rect">
            <a:avLst/>
          </a:prstGeom>
        </p:spPr>
        <p:txBody>
          <a:bodyPr/>
          <a:lstStyle/>
          <a:p>
            <a:r>
              <a:t>CIMA</a:t>
            </a:r>
          </a:p>
        </p:txBody>
      </p:sp>
      <p:sp>
        <p:nvSpPr>
          <p:cNvPr id="4288" name="Shape 4288"/>
          <p:cNvSpPr>
            <a:spLocks noGrp="1"/>
          </p:cNvSpPr>
          <p:nvPr>
            <p:ph type="body" idx="26"/>
          </p:nvPr>
        </p:nvSpPr>
        <p:spPr>
          <a:prstGeom prst="rect">
            <a:avLst/>
          </a:prstGeom>
        </p:spPr>
        <p:txBody>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4289" name="Shape 4289"/>
          <p:cNvSpPr>
            <a:spLocks noGrp="1"/>
          </p:cNvSpPr>
          <p:nvPr>
            <p:ph type="body" idx="27"/>
          </p:nvPr>
        </p:nvSpPr>
        <p:spPr>
          <a:prstGeom prst="rect">
            <a:avLst/>
          </a:prstGeom>
        </p:spPr>
        <p:txBody>
          <a:bodyPr/>
          <a:lstStyle/>
          <a:p>
            <a:r>
              <a:t>Lorem ipsum dolor sit amet, consectetur adipisicing.</a:t>
            </a:r>
          </a:p>
        </p:txBody>
      </p:sp>
      <p:sp>
        <p:nvSpPr>
          <p:cNvPr id="4290" name="Shape 4290"/>
          <p:cNvSpPr>
            <a:spLocks noGrp="1"/>
          </p:cNvSpPr>
          <p:nvPr>
            <p:ph type="body" idx="28"/>
          </p:nvPr>
        </p:nvSpPr>
        <p:spPr>
          <a:prstGeom prst="rect">
            <a:avLst/>
          </a:prstGeom>
        </p:spPr>
        <p:txBody>
          <a:bodyPr/>
          <a:lstStyle/>
          <a:p>
            <a:r>
              <a:t>JOHN D.</a:t>
            </a:r>
          </a:p>
        </p:txBody>
      </p:sp>
      <p:sp>
        <p:nvSpPr>
          <p:cNvPr id="4291" name="Shape 4291"/>
          <p:cNvSpPr>
            <a:spLocks noGrp="1"/>
          </p:cNvSpPr>
          <p:nvPr>
            <p:ph type="body" idx="29"/>
          </p:nvPr>
        </p:nvSpPr>
        <p:spPr>
          <a:prstGeom prst="rect">
            <a:avLst/>
          </a:prstGeom>
        </p:spPr>
        <p:txBody>
          <a:bodyPr/>
          <a:lstStyle/>
          <a:p>
            <a:r>
              <a:t>Lorem ipsum dolor sit amet, consectetur adipisicing.</a:t>
            </a:r>
          </a:p>
        </p:txBody>
      </p:sp>
      <p:sp>
        <p:nvSpPr>
          <p:cNvPr id="4292" name="Shape 4292"/>
          <p:cNvSpPr>
            <a:spLocks noGrp="1"/>
          </p:cNvSpPr>
          <p:nvPr>
            <p:ph type="body" idx="30"/>
          </p:nvPr>
        </p:nvSpPr>
        <p:spPr>
          <a:prstGeom prst="rect">
            <a:avLst/>
          </a:prstGeom>
        </p:spPr>
        <p:txBody>
          <a:bodyPr/>
          <a:lstStyle/>
          <a:p>
            <a:r>
              <a:t>JANE C.</a:t>
            </a:r>
          </a:p>
        </p:txBody>
      </p:sp>
      <p:sp>
        <p:nvSpPr>
          <p:cNvPr id="4293" name="Shape 4293"/>
          <p:cNvSpPr>
            <a:spLocks noGrp="1"/>
          </p:cNvSpPr>
          <p:nvPr>
            <p:ph type="body" idx="31"/>
          </p:nvPr>
        </p:nvSpPr>
        <p:spPr>
          <a:prstGeom prst="rect">
            <a:avLst/>
          </a:prstGeom>
        </p:spPr>
        <p:txBody>
          <a:bodyPr/>
          <a:lstStyle/>
          <a:p>
            <a:r>
              <a:t>Cofounder of AgenceMe</a:t>
            </a:r>
          </a:p>
        </p:txBody>
      </p:sp>
      <p:sp>
        <p:nvSpPr>
          <p:cNvPr id="4294" name="Shape 4294"/>
          <p:cNvSpPr>
            <a:spLocks noGrp="1"/>
          </p:cNvSpPr>
          <p:nvPr>
            <p:ph type="body" idx="32"/>
          </p:nvPr>
        </p:nvSpPr>
        <p:spPr>
          <a:prstGeom prst="rect">
            <a:avLst/>
          </a:prstGeom>
        </p:spPr>
        <p:txBody>
          <a:bodyPr/>
          <a:lstStyle/>
          <a:p>
            <a:r>
              <a:t>Cofounder of AgenceMe</a:t>
            </a:r>
          </a:p>
        </p:txBody>
      </p:sp>
      <p:pic>
        <p:nvPicPr>
          <p:cNvPr id="19" name="Imag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6" name="Shape 4296"/>
          <p:cNvSpPr>
            <a:spLocks noGrp="1"/>
          </p:cNvSpPr>
          <p:nvPr>
            <p:ph type="body" idx="18"/>
          </p:nvPr>
        </p:nvSpPr>
        <p:spPr>
          <a:prstGeom prst="rect">
            <a:avLst/>
          </a:prstGeom>
        </p:spPr>
        <p:txBody>
          <a:bodyPr/>
          <a:lstStyle/>
          <a:p>
            <a:r>
              <a:t>Lorem ipsum dolor sit amet, consectetur adipisicing.</a:t>
            </a:r>
          </a:p>
        </p:txBody>
      </p:sp>
      <p:sp>
        <p:nvSpPr>
          <p:cNvPr id="4297" name="Shape 4297"/>
          <p:cNvSpPr>
            <a:spLocks noGrp="1"/>
          </p:cNvSpPr>
          <p:nvPr>
            <p:ph type="body" idx="19"/>
          </p:nvPr>
        </p:nvSpPr>
        <p:spPr>
          <a:prstGeom prst="rect">
            <a:avLst/>
          </a:prstGeom>
        </p:spPr>
        <p:txBody>
          <a:bodyPr/>
          <a:lstStyle/>
          <a:p>
            <a:r>
              <a:t>JOHN D.</a:t>
            </a:r>
          </a:p>
        </p:txBody>
      </p:sp>
      <p:sp>
        <p:nvSpPr>
          <p:cNvPr id="4298" name="Shape 4298"/>
          <p:cNvSpPr>
            <a:spLocks noGrp="1"/>
          </p:cNvSpPr>
          <p:nvPr>
            <p:ph type="body" idx="20"/>
          </p:nvPr>
        </p:nvSpPr>
        <p:spPr>
          <a:prstGeom prst="rect">
            <a:avLst/>
          </a:prstGeom>
        </p:spPr>
        <p:txBody>
          <a:bodyPr/>
          <a:lstStyle/>
          <a:p>
            <a:r>
              <a:t>Lorem ipsum dolor sit amet, consectetur adipisicing.</a:t>
            </a:r>
          </a:p>
        </p:txBody>
      </p:sp>
      <p:sp>
        <p:nvSpPr>
          <p:cNvPr id="4299" name="Shape 4299"/>
          <p:cNvSpPr>
            <a:spLocks noGrp="1"/>
          </p:cNvSpPr>
          <p:nvPr>
            <p:ph type="body" idx="21"/>
          </p:nvPr>
        </p:nvSpPr>
        <p:spPr>
          <a:prstGeom prst="rect">
            <a:avLst/>
          </a:prstGeom>
        </p:spPr>
        <p:txBody>
          <a:bodyPr/>
          <a:lstStyle/>
          <a:p>
            <a:r>
              <a:t>JANE C.</a:t>
            </a:r>
          </a:p>
        </p:txBody>
      </p:sp>
      <p:sp>
        <p:nvSpPr>
          <p:cNvPr id="4300" name="Shape 4300"/>
          <p:cNvSpPr>
            <a:spLocks noGrp="1"/>
          </p:cNvSpPr>
          <p:nvPr>
            <p:ph type="body" idx="22"/>
          </p:nvPr>
        </p:nvSpPr>
        <p:spPr>
          <a:prstGeom prst="rect">
            <a:avLst/>
          </a:prstGeom>
        </p:spPr>
        <p:txBody>
          <a:bodyPr/>
          <a:lstStyle/>
          <a:p>
            <a:r>
              <a:t>Cofounder of AgenceMe</a:t>
            </a:r>
          </a:p>
        </p:txBody>
      </p:sp>
      <p:sp>
        <p:nvSpPr>
          <p:cNvPr id="4301" name="Shape 4301"/>
          <p:cNvSpPr>
            <a:spLocks noGrp="1"/>
          </p:cNvSpPr>
          <p:nvPr>
            <p:ph type="body" idx="23"/>
          </p:nvPr>
        </p:nvSpPr>
        <p:spPr>
          <a:prstGeom prst="rect">
            <a:avLst/>
          </a:prstGeom>
        </p:spPr>
        <p:txBody>
          <a:bodyPr/>
          <a:lstStyle/>
          <a:p>
            <a:r>
              <a:t>Cofounder of AgenceMe</a:t>
            </a:r>
          </a:p>
        </p:txBody>
      </p:sp>
      <p:sp>
        <p:nvSpPr>
          <p:cNvPr id="4302" name="Shape 4302"/>
          <p:cNvSpPr>
            <a:spLocks noGrp="1"/>
          </p:cNvSpPr>
          <p:nvPr>
            <p:ph type="body" idx="24"/>
          </p:nvPr>
        </p:nvSpPr>
        <p:spPr>
          <a:prstGeom prst="rect">
            <a:avLst/>
          </a:prstGeom>
        </p:spPr>
        <p:txBody>
          <a:bodyPr/>
          <a:lstStyle/>
          <a:p>
            <a:r>
              <a:t>Lorem ipsum dolor sit amet, consectetur adipisicing.</a:t>
            </a:r>
          </a:p>
        </p:txBody>
      </p:sp>
      <p:sp>
        <p:nvSpPr>
          <p:cNvPr id="4303" name="Shape 4303"/>
          <p:cNvSpPr>
            <a:spLocks noGrp="1"/>
          </p:cNvSpPr>
          <p:nvPr>
            <p:ph type="body" idx="25"/>
          </p:nvPr>
        </p:nvSpPr>
        <p:spPr>
          <a:prstGeom prst="rect">
            <a:avLst/>
          </a:prstGeom>
        </p:spPr>
        <p:txBody>
          <a:bodyPr/>
          <a:lstStyle/>
          <a:p>
            <a:r>
              <a:t>JOHN D.</a:t>
            </a:r>
          </a:p>
        </p:txBody>
      </p:sp>
      <p:sp>
        <p:nvSpPr>
          <p:cNvPr id="4304" name="Shape 4304"/>
          <p:cNvSpPr>
            <a:spLocks noGrp="1"/>
          </p:cNvSpPr>
          <p:nvPr>
            <p:ph type="body" idx="26"/>
          </p:nvPr>
        </p:nvSpPr>
        <p:spPr>
          <a:prstGeom prst="rect">
            <a:avLst/>
          </a:prstGeom>
        </p:spPr>
        <p:txBody>
          <a:bodyPr/>
          <a:lstStyle/>
          <a:p>
            <a:r>
              <a:t>Lorem ipsum dolor sit amet, consectetur adipisicing.</a:t>
            </a:r>
          </a:p>
        </p:txBody>
      </p:sp>
      <p:sp>
        <p:nvSpPr>
          <p:cNvPr id="4305" name="Shape 4305"/>
          <p:cNvSpPr>
            <a:spLocks noGrp="1"/>
          </p:cNvSpPr>
          <p:nvPr>
            <p:ph type="body" idx="27"/>
          </p:nvPr>
        </p:nvSpPr>
        <p:spPr>
          <a:prstGeom prst="rect">
            <a:avLst/>
          </a:prstGeom>
        </p:spPr>
        <p:txBody>
          <a:bodyPr/>
          <a:lstStyle/>
          <a:p>
            <a:r>
              <a:t>JANE C.</a:t>
            </a:r>
          </a:p>
        </p:txBody>
      </p:sp>
      <p:sp>
        <p:nvSpPr>
          <p:cNvPr id="4306" name="Shape 4306"/>
          <p:cNvSpPr>
            <a:spLocks noGrp="1"/>
          </p:cNvSpPr>
          <p:nvPr>
            <p:ph type="body" idx="28"/>
          </p:nvPr>
        </p:nvSpPr>
        <p:spPr>
          <a:prstGeom prst="rect">
            <a:avLst/>
          </a:prstGeom>
        </p:spPr>
        <p:txBody>
          <a:bodyPr/>
          <a:lstStyle/>
          <a:p>
            <a:r>
              <a:t>Cofounder of AgenceMe</a:t>
            </a:r>
          </a:p>
        </p:txBody>
      </p:sp>
      <p:sp>
        <p:nvSpPr>
          <p:cNvPr id="4307" name="Shape 4307"/>
          <p:cNvSpPr>
            <a:spLocks noGrp="1"/>
          </p:cNvSpPr>
          <p:nvPr>
            <p:ph type="body" idx="29"/>
          </p:nvPr>
        </p:nvSpPr>
        <p:spPr>
          <a:prstGeom prst="rect">
            <a:avLst/>
          </a:prstGeom>
        </p:spPr>
        <p:txBody>
          <a:bodyPr/>
          <a:lstStyle/>
          <a:p>
            <a:r>
              <a:t>Cofounder of AgenceMe</a:t>
            </a:r>
          </a:p>
        </p:txBody>
      </p:sp>
      <p:sp>
        <p:nvSpPr>
          <p:cNvPr id="4312" name="Shape 4312"/>
          <p:cNvSpPr>
            <a:spLocks noGrp="1"/>
          </p:cNvSpPr>
          <p:nvPr>
            <p:ph type="body" idx="13"/>
          </p:nvPr>
        </p:nvSpPr>
        <p:spPr>
          <a:prstGeom prst="rect">
            <a:avLst/>
          </a:prstGeom>
          <a:blipFill dpi="0" rotWithShape="1">
            <a:srcRect/>
            <a:tile tx="-2540000" ty="0" sx="100000" sy="100000" flip="none" algn="tl"/>
          </a:blipFill>
        </p:spPr>
        <p:txBody>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4313" name="Shape 4313"/>
          <p:cNvSpPr>
            <a:spLocks noGrp="1"/>
          </p:cNvSpPr>
          <p:nvPr>
            <p:ph type="body" idx="14"/>
          </p:nvPr>
        </p:nvSpPr>
        <p:spPr>
          <a:prstGeom prst="rect">
            <a:avLst/>
          </a:prstGeom>
          <a:blipFill dpi="0" rotWithShape="1">
            <a:srcRect/>
            <a:tile tx="-2540000" ty="0" sx="100000" sy="100000" flip="none" algn="tl"/>
          </a:blipFill>
        </p:spPr>
        <p:txBody>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4314" name="Shape 4314"/>
          <p:cNvSpPr>
            <a:spLocks noGrp="1"/>
          </p:cNvSpPr>
          <p:nvPr>
            <p:ph type="body" idx="15"/>
          </p:nvPr>
        </p:nvSpPr>
        <p:spPr>
          <a:prstGeom prst="rect">
            <a:avLst/>
          </a:prstGeom>
          <a:blipFill dpi="0" rotWithShape="1">
            <a:blip r:embed="rId2" cstate="email">
              <a:extLst>
                <a:ext uri="{28A0092B-C50C-407E-A947-70E740481C1C}">
                  <a14:useLocalDpi xmlns:a14="http://schemas.microsoft.com/office/drawing/2010/main"/>
                </a:ext>
              </a:extLst>
            </a:blip>
            <a:srcRect/>
            <a:tile tx="0" ty="0" sx="100000" sy="100000" flip="none" algn="tl"/>
          </a:blipFill>
        </p:spPr>
        <p:txBody>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4315" name="Shape 4315"/>
          <p:cNvSpPr>
            <a:spLocks noGrp="1"/>
          </p:cNvSpPr>
          <p:nvPr>
            <p:ph type="body" idx="16"/>
          </p:nvPr>
        </p:nvSpPr>
        <p:spPr>
          <a:prstGeom prst="rect">
            <a:avLst/>
          </a:prstGeom>
          <a:blipFill dpi="0" rotWithShape="1">
            <a:blip r:embed="rId3" cstate="email">
              <a:extLst>
                <a:ext uri="{28A0092B-C50C-407E-A947-70E740481C1C}">
                  <a14:useLocalDpi xmlns:a14="http://schemas.microsoft.com/office/drawing/2010/main"/>
                </a:ext>
              </a:extLst>
            </a:blip>
            <a:srcRect/>
            <a:tile tx="0" ty="0" sx="100000" sy="100000" flip="none" algn="tl"/>
          </a:blipFill>
        </p:spPr>
        <p:txBody>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4316" name="Shape 4316"/>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317" name="Shape 431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88</a:t>
            </a:fld>
            <a:endParaRPr/>
          </a:p>
        </p:txBody>
      </p:sp>
      <p:sp>
        <p:nvSpPr>
          <p:cNvPr id="4318" name="Shape 4318"/>
          <p:cNvSpPr>
            <a:spLocks noGrp="1"/>
          </p:cNvSpPr>
          <p:nvPr>
            <p:ph type="body" idx="17"/>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4319" name="Shape 4319"/>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0" name="Shape 4320"/>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1" name="Shape 4321"/>
          <p:cNvSpPr/>
          <p:nvPr/>
        </p:nvSpPr>
        <p:spPr>
          <a:xfrm>
            <a:off x="2667000" y="6070600"/>
            <a:ext cx="406400" cy="406400"/>
          </a:xfrm>
          <a:prstGeom prst="ellipse">
            <a:avLst/>
          </a:prstGeom>
          <a:solidFill>
            <a:srgbClr val="FFFFFF">
              <a:alpha val="3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2" name="Shape 4322"/>
          <p:cNvSpPr/>
          <p:nvPr/>
        </p:nvSpPr>
        <p:spPr>
          <a:xfrm>
            <a:off x="4445000" y="9512300"/>
            <a:ext cx="127000" cy="127000"/>
          </a:xfrm>
          <a:prstGeom prst="ellipse">
            <a:avLst/>
          </a:pr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3" name="Shape 4323"/>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4" name="Shape 4324"/>
          <p:cNvSpPr/>
          <p:nvPr/>
        </p:nvSpPr>
        <p:spPr>
          <a:xfrm>
            <a:off x="7505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5" name="Shape 4325"/>
          <p:cNvSpPr/>
          <p:nvPr/>
        </p:nvSpPr>
        <p:spPr>
          <a:xfrm>
            <a:off x="15189200" y="10058400"/>
            <a:ext cx="406400" cy="4064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6" name="Shape 4326"/>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3" name="Shape 4333"/>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334" name="Shape 433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89</a:t>
            </a:fld>
            <a:endParaRPr/>
          </a:p>
        </p:txBody>
      </p:sp>
      <p:sp>
        <p:nvSpPr>
          <p:cNvPr id="4335" name="Shape 4335"/>
          <p:cNvSpPr>
            <a:spLocks noGrp="1"/>
          </p:cNvSpPr>
          <p:nvPr>
            <p:ph type="body"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340" name="Shape 4340"/>
          <p:cNvSpPr>
            <a:spLocks noGrp="1"/>
          </p:cNvSpPr>
          <p:nvPr>
            <p:ph type="body" idx="4294967295"/>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p:spPr>
        <p:txBody>
          <a:bodyPr>
            <a:normAutofit fontScale="40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43" name="Shape 4343"/>
          <p:cNvSpPr>
            <a:spLocks noGrp="1"/>
          </p:cNvSpPr>
          <p:nvPr>
            <p:ph type="body" idx="4294967295"/>
          </p:nvPr>
        </p:nvSpPr>
        <p:spPr>
          <a:xfrm>
            <a:off x="16535400" y="6578600"/>
            <a:ext cx="127000" cy="127000"/>
          </a:xfrm>
          <a:prstGeom prst="ellipse">
            <a:avLst/>
          </a:prstGeom>
        </p:spPr>
        <p:txBody>
          <a:bodyPr>
            <a:normAutofit fontScale="25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45" name="Shape 4345"/>
          <p:cNvSpPr>
            <a:spLocks noGrp="1"/>
          </p:cNvSpPr>
          <p:nvPr>
            <p:ph type="body" idx="23"/>
          </p:nvPr>
        </p:nvSpPr>
        <p:spPr>
          <a:prstGeom prst="rect">
            <a:avLst/>
          </a:prstGeom>
        </p:spPr>
        <p:txBody>
          <a:bodyPr/>
          <a:lstStyle/>
          <a:p>
            <a:r>
              <a:t>Lorem ipsum dolor sit amet, consectetur adipisicing.</a:t>
            </a:r>
          </a:p>
        </p:txBody>
      </p:sp>
      <p:sp>
        <p:nvSpPr>
          <p:cNvPr id="4346" name="Shape 4346"/>
          <p:cNvSpPr>
            <a:spLocks noGrp="1"/>
          </p:cNvSpPr>
          <p:nvPr>
            <p:ph type="body" idx="24"/>
          </p:nvPr>
        </p:nvSpPr>
        <p:spPr>
          <a:prstGeom prst="rect">
            <a:avLst/>
          </a:prstGeom>
        </p:spPr>
        <p:txBody>
          <a:bodyPr/>
          <a:lstStyle/>
          <a:p>
            <a:r>
              <a:t>JOHN D.</a:t>
            </a:r>
          </a:p>
        </p:txBody>
      </p:sp>
      <p:sp>
        <p:nvSpPr>
          <p:cNvPr id="4347" name="Shape 4347"/>
          <p:cNvSpPr>
            <a:spLocks noGrp="1"/>
          </p:cNvSpPr>
          <p:nvPr>
            <p:ph type="body" idx="25"/>
          </p:nvPr>
        </p:nvSpPr>
        <p:spPr>
          <a:prstGeom prst="rect">
            <a:avLst/>
          </a:prstGeom>
        </p:spPr>
        <p:txBody>
          <a:bodyPr/>
          <a:lstStyle/>
          <a:p>
            <a:r>
              <a:t>Cofounder of AgenceMe</a:t>
            </a:r>
          </a:p>
        </p:txBody>
      </p:sp>
      <p:sp>
        <p:nvSpPr>
          <p:cNvPr id="4348" name="Shape 4348"/>
          <p:cNvSpPr>
            <a:spLocks noGrp="1"/>
          </p:cNvSpPr>
          <p:nvPr>
            <p:ph type="body" idx="26"/>
          </p:nvPr>
        </p:nvSpPr>
        <p:spPr>
          <a:prstGeom prst="rect">
            <a:avLst/>
          </a:prstGeom>
        </p:spPr>
        <p:txBody>
          <a:bodyPr/>
          <a:lstStyle/>
          <a:p>
            <a:r>
              <a:t>Lorem ipsum dolor sit amet, consectetur adipisicing.</a:t>
            </a:r>
          </a:p>
        </p:txBody>
      </p:sp>
      <p:sp>
        <p:nvSpPr>
          <p:cNvPr id="4349" name="Shape 4349"/>
          <p:cNvSpPr>
            <a:spLocks noGrp="1"/>
          </p:cNvSpPr>
          <p:nvPr>
            <p:ph type="body" idx="27"/>
          </p:nvPr>
        </p:nvSpPr>
        <p:spPr>
          <a:prstGeom prst="rect">
            <a:avLst/>
          </a:prstGeom>
        </p:spPr>
        <p:txBody>
          <a:bodyPr/>
          <a:lstStyle/>
          <a:p>
            <a:r>
              <a:t>JOHN D.</a:t>
            </a:r>
          </a:p>
        </p:txBody>
      </p:sp>
      <p:sp>
        <p:nvSpPr>
          <p:cNvPr id="4350" name="Shape 4350"/>
          <p:cNvSpPr>
            <a:spLocks noGrp="1"/>
          </p:cNvSpPr>
          <p:nvPr>
            <p:ph type="body" idx="28"/>
          </p:nvPr>
        </p:nvSpPr>
        <p:spPr>
          <a:prstGeom prst="rect">
            <a:avLst/>
          </a:prstGeom>
        </p:spPr>
        <p:txBody>
          <a:bodyPr/>
          <a:lstStyle/>
          <a:p>
            <a:r>
              <a:t>Lorem ipsum dolor sit amet, consectetur adipisicing.</a:t>
            </a:r>
          </a:p>
        </p:txBody>
      </p:sp>
      <p:sp>
        <p:nvSpPr>
          <p:cNvPr id="4351" name="Shape 4351"/>
          <p:cNvSpPr>
            <a:spLocks noGrp="1"/>
          </p:cNvSpPr>
          <p:nvPr>
            <p:ph type="body" idx="29"/>
          </p:nvPr>
        </p:nvSpPr>
        <p:spPr>
          <a:prstGeom prst="rect">
            <a:avLst/>
          </a:prstGeom>
        </p:spPr>
        <p:txBody>
          <a:bodyPr/>
          <a:lstStyle/>
          <a:p>
            <a:r>
              <a:t>JANE C.</a:t>
            </a:r>
          </a:p>
        </p:txBody>
      </p:sp>
      <p:sp>
        <p:nvSpPr>
          <p:cNvPr id="4352" name="Shape 4352"/>
          <p:cNvSpPr>
            <a:spLocks noGrp="1"/>
          </p:cNvSpPr>
          <p:nvPr>
            <p:ph type="body" idx="30"/>
          </p:nvPr>
        </p:nvSpPr>
        <p:spPr>
          <a:prstGeom prst="rect">
            <a:avLst/>
          </a:prstGeom>
        </p:spPr>
        <p:txBody>
          <a:bodyPr/>
          <a:lstStyle/>
          <a:p>
            <a:r>
              <a:t>Cofounder of AgenceMe</a:t>
            </a:r>
          </a:p>
        </p:txBody>
      </p:sp>
      <p:sp>
        <p:nvSpPr>
          <p:cNvPr id="4353" name="Shape 4353"/>
          <p:cNvSpPr>
            <a:spLocks noGrp="1"/>
          </p:cNvSpPr>
          <p:nvPr>
            <p:ph type="body" idx="31"/>
          </p:nvPr>
        </p:nvSpPr>
        <p:spPr>
          <a:prstGeom prst="rect">
            <a:avLst/>
          </a:prstGeom>
        </p:spPr>
        <p:txBody>
          <a:bodyPr/>
          <a:lstStyle/>
          <a:p>
            <a:r>
              <a:t>Cofounder of AgenceMe</a:t>
            </a:r>
          </a:p>
        </p:txBody>
      </p:sp>
      <p:sp>
        <p:nvSpPr>
          <p:cNvPr id="4354" name="Shape 4354"/>
          <p:cNvSpPr>
            <a:spLocks noGrp="1"/>
          </p:cNvSpPr>
          <p:nvPr>
            <p:ph type="body" idx="32"/>
          </p:nvPr>
        </p:nvSpPr>
        <p:spPr>
          <a:prstGeom prst="ellipse">
            <a:avLst/>
          </a:prstGeom>
          <a:blipFill dpi="0" rotWithShape="1">
            <a:blip r:embed="rId2" cstate="email">
              <a:extLst>
                <a:ext uri="{28A0092B-C50C-407E-A947-70E740481C1C}">
                  <a14:useLocalDpi xmlns:a14="http://schemas.microsoft.com/office/drawing/2010/main"/>
                </a:ext>
              </a:extLst>
            </a:blip>
            <a:srcRect/>
            <a:tile tx="0" ty="0" sx="90000" sy="90000" flip="none" algn="tl"/>
          </a:blipFill>
        </p:spPr>
        <p:txBody>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4355" name="Shape 4355"/>
          <p:cNvSpPr>
            <a:spLocks noGrp="1"/>
          </p:cNvSpPr>
          <p:nvPr>
            <p:ph type="body" idx="33"/>
          </p:nvPr>
        </p:nvSpPr>
        <p:spPr>
          <a:prstGeom prst="ellipse">
            <a:avLst/>
          </a:prstGeom>
          <a:blipFill dpi="0" rotWithShape="1">
            <a:srcRect/>
            <a:tile tx="0" ty="0" sx="70000" sy="70000" flip="none" algn="tl"/>
          </a:blipFill>
        </p:spPr>
        <p:txBody>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4356" name="Shape 4356"/>
          <p:cNvSpPr>
            <a:spLocks noGrp="1"/>
          </p:cNvSpPr>
          <p:nvPr>
            <p:ph type="body" idx="34"/>
          </p:nvPr>
        </p:nvSpPr>
        <p:spPr>
          <a:prstGeom prst="ellipse">
            <a:avLst/>
          </a:prstGeom>
          <a:blipFill dpi="0" rotWithShape="1">
            <a:srcRect/>
            <a:tile tx="0" ty="0" sx="70000" sy="70000" flip="none" algn="tl"/>
          </a:blipFill>
        </p:spPr>
        <p:txBody>
          <a:bodyPr/>
          <a:lstStyle/>
          <a:p>
            <a:pPr marL="0" indent="0" algn="ctr">
              <a:spcBef>
                <a:spcPts val="0"/>
              </a:spcBef>
              <a:buSzTx/>
              <a:buNone/>
              <a:defRPr sz="3200">
                <a:solidFill>
                  <a:srgbClr val="FFFFFF"/>
                </a:solidFill>
                <a:latin typeface="+mn-lt"/>
                <a:ea typeface="+mn-ea"/>
                <a:cs typeface="+mn-cs"/>
                <a:sym typeface="Helvetica Light"/>
              </a:defRPr>
            </a:pPr>
            <a:endParaRPr/>
          </a:p>
        </p:txBody>
      </p:sp>
      <p:pic>
        <p:nvPicPr>
          <p:cNvPr id="23" name="Imag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Ellipse 16"/>
          <p:cNvSpPr/>
          <p:nvPr/>
        </p:nvSpPr>
        <p:spPr>
          <a:xfrm>
            <a:off x="11983109" y="13040877"/>
            <a:ext cx="420408" cy="420408"/>
          </a:xfrm>
          <a:prstGeom prst="ellipse">
            <a:avLst/>
          </a:prstGeom>
          <a:solidFill>
            <a:srgbClr val="3439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34" name="Shape 2534"/>
          <p:cNvSpPr/>
          <p:nvPr/>
        </p:nvSpPr>
        <p:spPr>
          <a:xfrm>
            <a:off x="3302000" y="33020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35" name="Shape 2535"/>
          <p:cNvSpPr/>
          <p:nvPr/>
        </p:nvSpPr>
        <p:spPr>
          <a:xfrm>
            <a:off x="21043900" y="104648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36" name="Shape 2536"/>
          <p:cNvSpPr/>
          <p:nvPr/>
        </p:nvSpPr>
        <p:spPr>
          <a:xfrm>
            <a:off x="2667000" y="60706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37" name="Shape 2537"/>
          <p:cNvSpPr/>
          <p:nvPr/>
        </p:nvSpPr>
        <p:spPr>
          <a:xfrm>
            <a:off x="4445000" y="9512300"/>
            <a:ext cx="127000" cy="1270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38" name="Shape 2538"/>
          <p:cNvSpPr/>
          <p:nvPr/>
        </p:nvSpPr>
        <p:spPr>
          <a:xfrm>
            <a:off x="20205700" y="50419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39" name="Shape 2539"/>
          <p:cNvSpPr/>
          <p:nvPr/>
        </p:nvSpPr>
        <p:spPr>
          <a:xfrm>
            <a:off x="7886700" y="7721600"/>
            <a:ext cx="254000" cy="254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ubicBezTo>
                  <a:pt x="0" y="21600"/>
                  <a:pt x="10800" y="0"/>
                  <a:pt x="10800" y="0"/>
                </a:cubicBezTo>
                <a:close/>
              </a:path>
            </a:pathLst>
          </a:cu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40" name="Shape 2540"/>
          <p:cNvSpPr/>
          <p:nvPr/>
        </p:nvSpPr>
        <p:spPr>
          <a:xfrm>
            <a:off x="15189200" y="10058400"/>
            <a:ext cx="406400" cy="406400"/>
          </a:xfrm>
          <a:prstGeom prst="ellipse">
            <a:avLst/>
          </a:prstGeom>
          <a:solidFill>
            <a:srgbClr val="FFFFFF">
              <a:alpha val="50000"/>
            </a:srgb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41" name="Shape 2541"/>
          <p:cNvSpPr/>
          <p:nvPr/>
        </p:nvSpPr>
        <p:spPr>
          <a:xfrm>
            <a:off x="16535400" y="6578600"/>
            <a:ext cx="127000" cy="127000"/>
          </a:xfrm>
          <a:prstGeom prst="ellipse">
            <a:avLst/>
          </a:prstGeom>
          <a:solidFill>
            <a:srgbClr val="708894"/>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42" name="Shape 2542"/>
          <p:cNvSpPr/>
          <p:nvPr/>
        </p:nvSpPr>
        <p:spPr>
          <a:xfrm>
            <a:off x="6684564" y="2927349"/>
            <a:ext cx="12331888" cy="7861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80000"/>
              </a:lnSpc>
              <a:defRPr sz="20000">
                <a:solidFill>
                  <a:srgbClr val="FFFFFF"/>
                </a:solidFill>
                <a:latin typeface="+mj-lt"/>
                <a:ea typeface="+mj-ea"/>
                <a:cs typeface="+mj-cs"/>
                <a:sym typeface="Work Sans"/>
              </a:defRPr>
            </a:pPr>
            <a:r>
              <a:t>CIMA</a:t>
            </a:r>
          </a:p>
          <a:p>
            <a:pPr algn="l">
              <a:lnSpc>
                <a:spcPct val="80000"/>
              </a:lnSpc>
              <a:defRPr sz="20000">
                <a:solidFill>
                  <a:srgbClr val="FFFFFF"/>
                </a:solidFill>
                <a:latin typeface="+mj-lt"/>
                <a:ea typeface="+mj-ea"/>
                <a:cs typeface="+mj-cs"/>
                <a:sym typeface="Work Sans"/>
              </a:defRPr>
            </a:pPr>
            <a:r>
              <a:t>THE</a:t>
            </a:r>
          </a:p>
          <a:p>
            <a:pPr algn="l">
              <a:lnSpc>
                <a:spcPct val="80000"/>
              </a:lnSpc>
              <a:defRPr sz="20000">
                <a:solidFill>
                  <a:srgbClr val="FFFFFF"/>
                </a:solidFill>
                <a:latin typeface="+mj-lt"/>
                <a:ea typeface="+mj-ea"/>
                <a:cs typeface="+mj-cs"/>
                <a:sym typeface="Work Sans"/>
              </a:defRPr>
            </a:pPr>
            <a:r>
              <a:t>KEYNOTE</a:t>
            </a:r>
          </a:p>
        </p:txBody>
      </p:sp>
      <p:sp>
        <p:nvSpPr>
          <p:cNvPr id="2543" name="Shape 2543"/>
          <p:cNvSpPr/>
          <p:nvPr/>
        </p:nvSpPr>
        <p:spPr>
          <a:xfrm>
            <a:off x="11614270" y="872293"/>
            <a:ext cx="1050074" cy="1219118"/>
          </a:xfrm>
          <a:custGeom>
            <a:avLst/>
            <a:gdLst/>
            <a:ahLst/>
            <a:cxnLst>
              <a:cxn ang="0">
                <a:pos x="wd2" y="hd2"/>
              </a:cxn>
              <a:cxn ang="5400000">
                <a:pos x="wd2" y="hd2"/>
              </a:cxn>
              <a:cxn ang="10800000">
                <a:pos x="wd2" y="hd2"/>
              </a:cxn>
              <a:cxn ang="16200000">
                <a:pos x="wd2" y="hd2"/>
              </a:cxn>
            </a:cxnLst>
            <a:rect l="0" t="0" r="r" b="b"/>
            <a:pathLst>
              <a:path w="21600" h="21600" extrusionOk="0">
                <a:moveTo>
                  <a:pt x="12539" y="0"/>
                </a:moveTo>
                <a:cubicBezTo>
                  <a:pt x="5626" y="0"/>
                  <a:pt x="0" y="4847"/>
                  <a:pt x="0" y="10800"/>
                </a:cubicBezTo>
                <a:cubicBezTo>
                  <a:pt x="0" y="16754"/>
                  <a:pt x="5628" y="21600"/>
                  <a:pt x="12539" y="21600"/>
                </a:cubicBezTo>
                <a:cubicBezTo>
                  <a:pt x="16001" y="21600"/>
                  <a:pt x="19218" y="20408"/>
                  <a:pt x="21600" y="18251"/>
                </a:cubicBezTo>
                <a:lnTo>
                  <a:pt x="20487" y="17336"/>
                </a:lnTo>
                <a:cubicBezTo>
                  <a:pt x="18399" y="19226"/>
                  <a:pt x="15575" y="20272"/>
                  <a:pt x="12539" y="20272"/>
                </a:cubicBezTo>
                <a:cubicBezTo>
                  <a:pt x="6478" y="20272"/>
                  <a:pt x="1542" y="16020"/>
                  <a:pt x="1542" y="10800"/>
                </a:cubicBezTo>
                <a:cubicBezTo>
                  <a:pt x="1542" y="5580"/>
                  <a:pt x="6478" y="1328"/>
                  <a:pt x="12539" y="1328"/>
                </a:cubicBezTo>
                <a:cubicBezTo>
                  <a:pt x="15379" y="1328"/>
                  <a:pt x="18074" y="2262"/>
                  <a:pt x="20127" y="3954"/>
                </a:cubicBezTo>
                <a:lnTo>
                  <a:pt x="21189" y="2995"/>
                </a:lnTo>
                <a:cubicBezTo>
                  <a:pt x="18847" y="1066"/>
                  <a:pt x="15778" y="0"/>
                  <a:pt x="12539" y="0"/>
                </a:cubicBezTo>
                <a:close/>
                <a:moveTo>
                  <a:pt x="12521" y="2375"/>
                </a:moveTo>
                <a:cubicBezTo>
                  <a:pt x="7133" y="2375"/>
                  <a:pt x="2741" y="6158"/>
                  <a:pt x="2741" y="10800"/>
                </a:cubicBezTo>
                <a:cubicBezTo>
                  <a:pt x="2741" y="15441"/>
                  <a:pt x="7131" y="19210"/>
                  <a:pt x="12521" y="19210"/>
                </a:cubicBezTo>
                <a:cubicBezTo>
                  <a:pt x="15220" y="19210"/>
                  <a:pt x="17723" y="18295"/>
                  <a:pt x="19579" y="16613"/>
                </a:cubicBezTo>
                <a:lnTo>
                  <a:pt x="18500" y="15713"/>
                </a:lnTo>
                <a:cubicBezTo>
                  <a:pt x="16929" y="17135"/>
                  <a:pt x="14807" y="17926"/>
                  <a:pt x="12521" y="17926"/>
                </a:cubicBezTo>
                <a:cubicBezTo>
                  <a:pt x="7959" y="17926"/>
                  <a:pt x="4248" y="14729"/>
                  <a:pt x="4248" y="10800"/>
                </a:cubicBezTo>
                <a:cubicBezTo>
                  <a:pt x="4248" y="6871"/>
                  <a:pt x="7960" y="3674"/>
                  <a:pt x="12521" y="3674"/>
                </a:cubicBezTo>
                <a:cubicBezTo>
                  <a:pt x="14657" y="3674"/>
                  <a:pt x="16678" y="4379"/>
                  <a:pt x="18226" y="5651"/>
                </a:cubicBezTo>
                <a:lnTo>
                  <a:pt x="19270" y="4707"/>
                </a:lnTo>
                <a:cubicBezTo>
                  <a:pt x="17442" y="3202"/>
                  <a:pt x="15046" y="2375"/>
                  <a:pt x="12521" y="2375"/>
                </a:cubicBezTo>
                <a:close/>
              </a:path>
            </a:pathLst>
          </a:custGeom>
          <a:solidFill>
            <a:srgbClr val="FFFFF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44" name="Shape 2544"/>
          <p:cNvSpPr/>
          <p:nvPr/>
        </p:nvSpPr>
        <p:spPr>
          <a:xfrm>
            <a:off x="13178327" y="6235700"/>
            <a:ext cx="4983163"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latin typeface="Open Sans Bold"/>
                <a:ea typeface="Open Sans Bold"/>
                <a:cs typeface="Open Sans Bold"/>
                <a:sym typeface="Open Sans Bold"/>
              </a:defRPr>
            </a:lvl1pPr>
          </a:lstStyle>
          <a:p>
            <a:r>
              <a:t>A Powerful Creative Slide Presentation</a:t>
            </a:r>
          </a:p>
        </p:txBody>
      </p:sp>
      <p:sp>
        <p:nvSpPr>
          <p:cNvPr id="2545" name="Shape 2545"/>
          <p:cNvSpPr/>
          <p:nvPr/>
        </p:nvSpPr>
        <p:spPr>
          <a:xfrm>
            <a:off x="10030114" y="11493500"/>
            <a:ext cx="4218386" cy="681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lvl1pPr>
              <a:defRPr sz="2400">
                <a:solidFill>
                  <a:srgbClr val="FFFFFF"/>
                </a:solidFill>
                <a:latin typeface="+mj-lt"/>
                <a:ea typeface="+mj-ea"/>
                <a:cs typeface="+mj-cs"/>
                <a:sym typeface="Work Sans"/>
              </a:defRPr>
            </a:lvl1pPr>
          </a:lstStyle>
          <a:p>
            <a:r>
              <a:t>START THE SHOW</a:t>
            </a:r>
          </a:p>
        </p:txBody>
      </p:sp>
      <p:sp>
        <p:nvSpPr>
          <p:cNvPr id="2546" name="Shape 2546"/>
          <p:cNvSpPr/>
          <p:nvPr/>
        </p:nvSpPr>
        <p:spPr>
          <a:xfrm>
            <a:off x="10287000" y="12103100"/>
            <a:ext cx="3704616" cy="0"/>
          </a:xfrm>
          <a:prstGeom prst="line">
            <a:avLst/>
          </a:prstGeom>
          <a:ln w="25400">
            <a:solidFill>
              <a:srgbClr val="FFFFFF"/>
            </a:solidFill>
            <a:miter lim="400000"/>
          </a:ln>
        </p:spPr>
        <p:txBody>
          <a:bodyPr lIns="50800" tIns="50800" rIns="50800" bIns="50800" anchor="ctr"/>
          <a:lstStyle/>
          <a:p>
            <a:pPr>
              <a:defRPr sz="3200"/>
            </a:pPr>
            <a:endParaRPr/>
          </a:p>
        </p:txBody>
      </p:sp>
      <p:sp>
        <p:nvSpPr>
          <p:cNvPr id="2547" name="Shape 2547"/>
          <p:cNvSpPr>
            <a:spLocks noGrp="1"/>
          </p:cNvSpPr>
          <p:nvPr>
            <p:ph type="sldNum" sz="quarter" idx="2"/>
          </p:nvPr>
        </p:nvSpPr>
        <p:spPr>
          <a:xfrm>
            <a:off x="12072365" y="13062649"/>
            <a:ext cx="239269" cy="3429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8" name="Shape 4358"/>
          <p:cNvSpPr>
            <a:spLocks noGrp="1"/>
          </p:cNvSpPr>
          <p:nvPr>
            <p:ph type="body" idx="13"/>
          </p:nvPr>
        </p:nvSpPr>
        <p:spPr>
          <a:prstGeom prst="rect">
            <a:avLst/>
          </a:prstGeom>
        </p:spPr>
        <p:txBody>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4366" name="Shape 4366"/>
          <p:cNvSpPr>
            <a:spLocks noGrp="1"/>
          </p:cNvSpPr>
          <p:nvPr>
            <p:ph type="body" idx="4294967295"/>
          </p:nvPr>
        </p:nvSpPr>
        <p:spPr>
          <a:xfrm>
            <a:off x="16535400" y="6578600"/>
            <a:ext cx="127000" cy="127000"/>
          </a:xfrm>
          <a:prstGeom prst="ellipse">
            <a:avLst/>
          </a:prstGeom>
        </p:spPr>
        <p:txBody>
          <a:bodyPr>
            <a:normAutofit fontScale="25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68" name="Shape 4368"/>
          <p:cNvSpPr>
            <a:spLocks noGrp="1"/>
          </p:cNvSpPr>
          <p:nvPr>
            <p:ph type="body" idx="23"/>
          </p:nvPr>
        </p:nvSpPr>
        <p:spPr>
          <a:prstGeom prst="rect">
            <a:avLst/>
          </a:prstGeom>
        </p:spPr>
        <p:txBody>
          <a:bodyPr/>
          <a:lstStyle/>
          <a:p>
            <a:pPr marL="0" indent="0">
              <a:lnSpc>
                <a:spcPct val="90000"/>
              </a:lnSpc>
              <a:spcBef>
                <a:spcPts val="0"/>
              </a:spcBef>
              <a:buSzTx/>
              <a:buNone/>
              <a:defRPr sz="12000">
                <a:solidFill>
                  <a:srgbClr val="FFFFFF"/>
                </a:solidFill>
                <a:latin typeface="+mj-lt"/>
                <a:ea typeface="+mj-ea"/>
                <a:cs typeface="+mj-cs"/>
                <a:sym typeface="Work Sans"/>
              </a:defRPr>
            </a:pPr>
            <a:r>
              <a:t>JOHN</a:t>
            </a:r>
          </a:p>
          <a:p>
            <a:pPr marL="0" indent="0">
              <a:lnSpc>
                <a:spcPct val="90000"/>
              </a:lnSpc>
              <a:spcBef>
                <a:spcPts val="0"/>
              </a:spcBef>
              <a:buSzTx/>
              <a:buNone/>
              <a:defRPr sz="12000">
                <a:solidFill>
                  <a:srgbClr val="FFFFFF"/>
                </a:solidFill>
                <a:latin typeface="+mj-lt"/>
                <a:ea typeface="+mj-ea"/>
                <a:cs typeface="+mj-cs"/>
                <a:sym typeface="Work Sans"/>
              </a:defRPr>
            </a:pPr>
            <a:r>
              <a:t>DOE</a:t>
            </a:r>
          </a:p>
        </p:txBody>
      </p:sp>
      <p:sp>
        <p:nvSpPr>
          <p:cNvPr id="4369" name="Shape 4369"/>
          <p:cNvSpPr>
            <a:spLocks noGrp="1"/>
          </p:cNvSpPr>
          <p:nvPr>
            <p:ph type="body" idx="24"/>
          </p:nvPr>
        </p:nvSpPr>
        <p:spPr>
          <a:prstGeom prst="rect">
            <a:avLst/>
          </a:prstGeom>
        </p:spPr>
        <p:txBody>
          <a:bodyPr/>
          <a:lstStyle/>
          <a:p>
            <a:r>
              <a:t>ABOUT</a:t>
            </a:r>
          </a:p>
        </p:txBody>
      </p:sp>
      <p:sp>
        <p:nvSpPr>
          <p:cNvPr id="4370" name="Shape 4370"/>
          <p:cNvSpPr>
            <a:spLocks noGrp="1"/>
          </p:cNvSpPr>
          <p:nvPr>
            <p:ph type="body" idx="25"/>
          </p:nvPr>
        </p:nvSpPr>
        <p:spPr>
          <a:prstGeom prst="rect">
            <a:avLst/>
          </a:prstGeom>
        </p:spPr>
        <p:txBody>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a:t>
            </a:r>
          </a:p>
        </p:txBody>
      </p:sp>
      <p:sp>
        <p:nvSpPr>
          <p:cNvPr id="4371" name="Shape 4371"/>
          <p:cNvSpPr>
            <a:spLocks noGrp="1"/>
          </p:cNvSpPr>
          <p:nvPr>
            <p:ph type="body" idx="26"/>
          </p:nvPr>
        </p:nvSpPr>
        <p:spPr>
          <a:prstGeom prst="rect">
            <a:avLst/>
          </a:prstGeom>
        </p:spPr>
        <p:txBody>
          <a:bodyPr/>
          <a:lstStyle/>
          <a:p>
            <a:r>
              <a:t>« Excepteur sint occaecat cupidatat non proident, sunt in culpa qui officia deserunt mollit anim id est laborum. »</a:t>
            </a:r>
          </a:p>
        </p:txBody>
      </p:sp>
      <p:sp>
        <p:nvSpPr>
          <p:cNvPr id="4376" name="Shape 4376"/>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377" name="Shape 437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90</a:t>
            </a:fld>
            <a:endParaRPr/>
          </a:p>
        </p:txBody>
      </p:sp>
      <p:sp>
        <p:nvSpPr>
          <p:cNvPr id="4378" name="Shape 4378"/>
          <p:cNvSpPr>
            <a:spLocks noGrp="1"/>
          </p:cNvSpPr>
          <p:nvPr>
            <p:ph type="body" idx="27"/>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pic>
        <p:nvPicPr>
          <p:cNvPr id="15" name="Imag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0" name="Shape 4380"/>
          <p:cNvSpPr>
            <a:spLocks noGrp="1"/>
          </p:cNvSpPr>
          <p:nvPr>
            <p:ph type="body" idx="13"/>
          </p:nvPr>
        </p:nvSpPr>
        <p:spPr>
          <a:prstGeom prst="rect">
            <a:avLst/>
          </a:prstGeom>
        </p:spPr>
        <p:txBody>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4391" name="Shape 4391"/>
          <p:cNvSpPr>
            <a:spLocks noGrp="1"/>
          </p:cNvSpPr>
          <p:nvPr>
            <p:ph type="body" idx="24"/>
          </p:nvPr>
        </p:nvSpPr>
        <p:spPr>
          <a:prstGeom prst="rect">
            <a:avLst/>
          </a:prstGeom>
        </p:spPr>
        <p:txBody>
          <a:bodyPr/>
          <a:lstStyle/>
          <a:p>
            <a:r>
              <a:t>ABOUT</a:t>
            </a:r>
          </a:p>
        </p:txBody>
      </p:sp>
      <p:sp>
        <p:nvSpPr>
          <p:cNvPr id="4392" name="Shape 4392"/>
          <p:cNvSpPr>
            <a:spLocks noGrp="1"/>
          </p:cNvSpPr>
          <p:nvPr>
            <p:ph type="body" idx="25"/>
          </p:nvPr>
        </p:nvSpPr>
        <p:spPr>
          <a:prstGeom prst="rect">
            <a:avLst/>
          </a:prstGeom>
        </p:spPr>
        <p:txBody>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a:t>
            </a:r>
          </a:p>
        </p:txBody>
      </p:sp>
      <p:sp>
        <p:nvSpPr>
          <p:cNvPr id="4393" name="Shape 4393"/>
          <p:cNvSpPr>
            <a:spLocks noGrp="1"/>
          </p:cNvSpPr>
          <p:nvPr>
            <p:ph type="body" idx="26"/>
          </p:nvPr>
        </p:nvSpPr>
        <p:spPr>
          <a:prstGeom prst="rect">
            <a:avLst/>
          </a:prstGeom>
        </p:spPr>
        <p:txBody>
          <a:bodyPr/>
          <a:lstStyle/>
          <a:p>
            <a:r>
              <a:t>« Excepteur sint occaecat cupidatat non proident, sunt in culpa qui officia deserunt mollit anim id est laborum. »</a:t>
            </a:r>
          </a:p>
        </p:txBody>
      </p:sp>
      <p:sp>
        <p:nvSpPr>
          <p:cNvPr id="4398" name="Shape 4398"/>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399" name="Shape 43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91</a:t>
            </a:fld>
            <a:endParaRPr/>
          </a:p>
        </p:txBody>
      </p:sp>
      <p:sp>
        <p:nvSpPr>
          <p:cNvPr id="4400" name="Shape 4400"/>
          <p:cNvSpPr>
            <a:spLocks noGrp="1"/>
          </p:cNvSpPr>
          <p:nvPr>
            <p:ph type="body" idx="27"/>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pic>
        <p:nvPicPr>
          <p:cNvPr id="13" name="Image 1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16936" y="110611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6" name="Shape 4406"/>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407" name="Shape 440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92</a:t>
            </a:fld>
            <a:endParaRPr/>
          </a:p>
        </p:txBody>
      </p:sp>
      <p:sp>
        <p:nvSpPr>
          <p:cNvPr id="4408" name="Shape 4408"/>
          <p:cNvSpPr>
            <a:spLocks noGrp="1"/>
          </p:cNvSpPr>
          <p:nvPr>
            <p:ph type="body"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418" name="Shape 4418"/>
          <p:cNvSpPr>
            <a:spLocks noGrp="1"/>
          </p:cNvSpPr>
          <p:nvPr>
            <p:ph type="body" idx="23"/>
          </p:nvPr>
        </p:nvSpPr>
        <p:spPr>
          <a:prstGeom prst="rect">
            <a:avLst/>
          </a:prstGeom>
        </p:spPr>
        <p:txBody>
          <a:bodyPr/>
          <a:lstStyle/>
          <a:p>
            <a:r>
              <a:t>Lorem ipsum dolor sit amet, consectetur adipisicing.</a:t>
            </a:r>
          </a:p>
        </p:txBody>
      </p:sp>
      <p:sp>
        <p:nvSpPr>
          <p:cNvPr id="4419" name="Shape 4419"/>
          <p:cNvSpPr>
            <a:spLocks noGrp="1"/>
          </p:cNvSpPr>
          <p:nvPr>
            <p:ph type="body" idx="24"/>
          </p:nvPr>
        </p:nvSpPr>
        <p:spPr>
          <a:prstGeom prst="rect">
            <a:avLst/>
          </a:prstGeom>
        </p:spPr>
        <p:txBody>
          <a:bodyPr/>
          <a:lstStyle/>
          <a:p>
            <a:r>
              <a:t>DISCUSS</a:t>
            </a:r>
          </a:p>
        </p:txBody>
      </p:sp>
      <p:sp>
        <p:nvSpPr>
          <p:cNvPr id="4420" name="Shape 4420"/>
          <p:cNvSpPr>
            <a:spLocks noGrp="1"/>
          </p:cNvSpPr>
          <p:nvPr>
            <p:ph type="body" idx="25"/>
          </p:nvPr>
        </p:nvSpPr>
        <p:spPr>
          <a:prstGeom prst="rect">
            <a:avLst/>
          </a:prstGeom>
        </p:spPr>
        <p:txBody>
          <a:bodyPr/>
          <a:lstStyle/>
          <a:p>
            <a:r>
              <a:t>CIMA</a:t>
            </a:r>
          </a:p>
        </p:txBody>
      </p:sp>
      <p:sp>
        <p:nvSpPr>
          <p:cNvPr id="4421" name="Shape 4421"/>
          <p:cNvSpPr>
            <a:spLocks noGrp="1"/>
          </p:cNvSpPr>
          <p:nvPr>
            <p:ph type="body" idx="26"/>
          </p:nvPr>
        </p:nvSpPr>
        <p:spPr>
          <a:prstGeom prst="rect">
            <a:avLst/>
          </a:prstGeom>
        </p:spPr>
        <p:txBody>
          <a:bodyPr/>
          <a:lstStyle/>
          <a:p>
            <a:r>
              <a:t>A Powerful &amp; Creative Slide Presentation</a:t>
            </a:r>
          </a:p>
        </p:txBody>
      </p:sp>
      <p:sp>
        <p:nvSpPr>
          <p:cNvPr id="4423" name="Shape 4423"/>
          <p:cNvSpPr>
            <a:spLocks noGrp="1"/>
          </p:cNvSpPr>
          <p:nvPr>
            <p:ph type="body" idx="28"/>
          </p:nvPr>
        </p:nvSpPr>
        <p:spPr>
          <a:prstGeom prst="rect">
            <a:avLst/>
          </a:prstGeom>
        </p:spPr>
        <p:txBody>
          <a:bodyPr/>
          <a:lstStyle/>
          <a:p>
            <a:r>
              <a:t>Lorem ipsum dolor sit amet, consectetur adipisicing.</a:t>
            </a:r>
          </a:p>
        </p:txBody>
      </p:sp>
      <p:sp>
        <p:nvSpPr>
          <p:cNvPr id="4424" name="Shape 4424"/>
          <p:cNvSpPr>
            <a:spLocks noGrp="1"/>
          </p:cNvSpPr>
          <p:nvPr>
            <p:ph type="body" idx="29"/>
          </p:nvPr>
        </p:nvSpPr>
        <p:spPr>
          <a:prstGeom prst="rect">
            <a:avLst/>
          </a:prstGeom>
        </p:spPr>
        <p:txBody>
          <a:bodyPr/>
          <a:lstStyle/>
          <a:p>
            <a:r>
              <a:t>USERS</a:t>
            </a:r>
          </a:p>
        </p:txBody>
      </p:sp>
      <p:sp>
        <p:nvSpPr>
          <p:cNvPr id="4426" name="Shape 4426"/>
          <p:cNvSpPr>
            <a:spLocks noGrp="1"/>
          </p:cNvSpPr>
          <p:nvPr>
            <p:ph type="body" idx="31"/>
          </p:nvPr>
        </p:nvSpPr>
        <p:spPr>
          <a:prstGeom prst="rect">
            <a:avLst/>
          </a:prstGeom>
        </p:spPr>
        <p:txBody>
          <a:bodyPr/>
          <a:lstStyle/>
          <a:p>
            <a:r>
              <a:t>Lorem ipsum dolor sit amet, consectetur adipisicing.</a:t>
            </a:r>
          </a:p>
        </p:txBody>
      </p:sp>
      <p:sp>
        <p:nvSpPr>
          <p:cNvPr id="4427" name="Shape 4427"/>
          <p:cNvSpPr>
            <a:spLocks noGrp="1"/>
          </p:cNvSpPr>
          <p:nvPr>
            <p:ph type="body" idx="32"/>
          </p:nvPr>
        </p:nvSpPr>
        <p:spPr>
          <a:prstGeom prst="rect">
            <a:avLst/>
          </a:prstGeom>
        </p:spPr>
        <p:txBody>
          <a:bodyPr/>
          <a:lstStyle/>
          <a:p>
            <a:r>
              <a:t>MAP</a:t>
            </a:r>
          </a:p>
        </p:txBody>
      </p:sp>
      <p:pic>
        <p:nvPicPr>
          <p:cNvPr id="17" name="Image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560098" y="999682"/>
            <a:ext cx="1263803" cy="14443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 name="Shape 4434"/>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435" name="Shape 443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93</a:t>
            </a:fld>
            <a:endParaRPr/>
          </a:p>
        </p:txBody>
      </p:sp>
      <p:sp>
        <p:nvSpPr>
          <p:cNvPr id="4436" name="Shape 4436"/>
          <p:cNvSpPr>
            <a:spLocks noGrp="1"/>
          </p:cNvSpPr>
          <p:nvPr>
            <p:ph type="body"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446" name="Shape 4446"/>
          <p:cNvSpPr>
            <a:spLocks noGrp="1"/>
          </p:cNvSpPr>
          <p:nvPr>
            <p:ph type="body" idx="23"/>
          </p:nvPr>
        </p:nvSpPr>
        <p:spPr>
          <a:prstGeom prst="rect">
            <a:avLst/>
          </a:prstGeom>
        </p:spPr>
        <p:txBody>
          <a:bodyPr/>
          <a:lstStyle/>
          <a:p>
            <a:r>
              <a:t>Lorem ipsum dolor sit amet, consectetur adipisicing.</a:t>
            </a:r>
          </a:p>
        </p:txBody>
      </p:sp>
      <p:sp>
        <p:nvSpPr>
          <p:cNvPr id="4447" name="Shape 4447"/>
          <p:cNvSpPr>
            <a:spLocks noGrp="1"/>
          </p:cNvSpPr>
          <p:nvPr>
            <p:ph type="body" idx="24"/>
          </p:nvPr>
        </p:nvSpPr>
        <p:spPr>
          <a:prstGeom prst="rect">
            <a:avLst/>
          </a:prstGeom>
        </p:spPr>
        <p:txBody>
          <a:bodyPr/>
          <a:lstStyle/>
          <a:p>
            <a:r>
              <a:t>DISCUSS</a:t>
            </a:r>
          </a:p>
        </p:txBody>
      </p:sp>
      <p:sp>
        <p:nvSpPr>
          <p:cNvPr id="4450" name="Shape 4450"/>
          <p:cNvSpPr>
            <a:spLocks noGrp="1"/>
          </p:cNvSpPr>
          <p:nvPr>
            <p:ph type="body" idx="27"/>
          </p:nvPr>
        </p:nvSpPr>
        <p:spPr>
          <a:prstGeom prst="rect">
            <a:avLst/>
          </a:prstGeom>
        </p:spPr>
        <p:txBody>
          <a:bodyPr/>
          <a:lstStyle/>
          <a:p>
            <a:r>
              <a:t>Lorem ipsum dolor sit amet, consectetur adipisicing.</a:t>
            </a:r>
          </a:p>
        </p:txBody>
      </p:sp>
      <p:sp>
        <p:nvSpPr>
          <p:cNvPr id="4451" name="Shape 4451"/>
          <p:cNvSpPr>
            <a:spLocks noGrp="1"/>
          </p:cNvSpPr>
          <p:nvPr>
            <p:ph type="body" idx="28"/>
          </p:nvPr>
        </p:nvSpPr>
        <p:spPr>
          <a:prstGeom prst="rect">
            <a:avLst/>
          </a:prstGeom>
        </p:spPr>
        <p:txBody>
          <a:bodyPr/>
          <a:lstStyle/>
          <a:p>
            <a:r>
              <a:t>USERS</a:t>
            </a:r>
          </a:p>
        </p:txBody>
      </p:sp>
      <p:sp>
        <p:nvSpPr>
          <p:cNvPr id="4452" name="Shape 4452"/>
          <p:cNvSpPr>
            <a:spLocks noGrp="1"/>
          </p:cNvSpPr>
          <p:nvPr>
            <p:ph type="body" idx="29"/>
          </p:nvPr>
        </p:nvSpPr>
        <p:spPr>
          <a:prstGeom prst="rect">
            <a:avLst/>
          </a:prstGeom>
        </p:spPr>
        <p:txBody>
          <a:bodyPr/>
          <a:lstStyle/>
          <a:p>
            <a:r>
              <a:t>Lorem ipsum dolor sit amet, consectetur adipisicing.</a:t>
            </a:r>
          </a:p>
        </p:txBody>
      </p:sp>
      <p:sp>
        <p:nvSpPr>
          <p:cNvPr id="4453" name="Shape 4453"/>
          <p:cNvSpPr>
            <a:spLocks noGrp="1"/>
          </p:cNvSpPr>
          <p:nvPr>
            <p:ph type="body" idx="30"/>
          </p:nvPr>
        </p:nvSpPr>
        <p:spPr>
          <a:prstGeom prst="rect">
            <a:avLst/>
          </a:prstGeom>
        </p:spPr>
        <p:txBody>
          <a:bodyPr/>
          <a:lstStyle/>
          <a:p>
            <a:r>
              <a:t>MAP</a:t>
            </a:r>
          </a:p>
        </p:txBody>
      </p:sp>
      <p:sp>
        <p:nvSpPr>
          <p:cNvPr id="4454" name="Shape 4454"/>
          <p:cNvSpPr>
            <a:spLocks noGrp="1"/>
          </p:cNvSpPr>
          <p:nvPr>
            <p:ph type="body" idx="31"/>
          </p:nvPr>
        </p:nvSpPr>
        <p:spPr>
          <a:prstGeom prst="rect">
            <a:avLst/>
          </a:prstGeom>
        </p:spPr>
        <p:txBody>
          <a:bodyPr/>
          <a:lstStyle/>
          <a:p>
            <a:r>
              <a:t>Lorem ipsum dolor sit amet, consectetur adipisicing.</a:t>
            </a:r>
          </a:p>
        </p:txBody>
      </p:sp>
      <p:sp>
        <p:nvSpPr>
          <p:cNvPr id="4455" name="Shape 4455"/>
          <p:cNvSpPr>
            <a:spLocks noGrp="1"/>
          </p:cNvSpPr>
          <p:nvPr>
            <p:ph type="body" idx="32"/>
          </p:nvPr>
        </p:nvSpPr>
        <p:spPr>
          <a:prstGeom prst="rect">
            <a:avLst/>
          </a:prstGeom>
        </p:spPr>
        <p:txBody>
          <a:bodyPr/>
          <a:lstStyle/>
          <a:p>
            <a:r>
              <a:t>PHOTOS</a:t>
            </a:r>
          </a:p>
        </p:txBody>
      </p:sp>
      <p:sp>
        <p:nvSpPr>
          <p:cNvPr id="4457" name="Shape 4457"/>
          <p:cNvSpPr>
            <a:spLocks noGrp="1"/>
          </p:cNvSpPr>
          <p:nvPr>
            <p:ph type="body" idx="34"/>
          </p:nvPr>
        </p:nvSpPr>
        <p:spPr>
          <a:prstGeom prst="rect">
            <a:avLst/>
          </a:prstGeom>
        </p:spPr>
        <p:txBody>
          <a:bodyPr/>
          <a:lstStyle/>
          <a:p>
            <a:r>
              <a:t>CIMA</a:t>
            </a:r>
          </a:p>
        </p:txBody>
      </p:sp>
      <p:sp>
        <p:nvSpPr>
          <p:cNvPr id="4458" name="Shape 4458"/>
          <p:cNvSpPr>
            <a:spLocks noGrp="1"/>
          </p:cNvSpPr>
          <p:nvPr>
            <p:ph type="body" idx="35"/>
          </p:nvPr>
        </p:nvSpPr>
        <p:spPr>
          <a:prstGeom prst="rect">
            <a:avLst/>
          </a:prstGeom>
        </p:spPr>
        <p:txBody>
          <a:bodyPr/>
          <a:lstStyle/>
          <a:p>
            <a:r>
              <a:t>Lorem ipsum dolor sit amet, consectetur adipisicing elit, sed do eiusmod tempor incididunt ut labore et dolore magna aliqua. Labore et dolore magna aliqua.</a:t>
            </a:r>
          </a:p>
        </p:txBody>
      </p:sp>
      <p:sp>
        <p:nvSpPr>
          <p:cNvPr id="4459" name="Shape 4459"/>
          <p:cNvSpPr>
            <a:spLocks noGrp="1"/>
          </p:cNvSpPr>
          <p:nvPr>
            <p:ph type="body" idx="36"/>
          </p:nvPr>
        </p:nvSpPr>
        <p:spPr>
          <a:prstGeom prst="rect">
            <a:avLst/>
          </a:prstGeom>
        </p:spPr>
        <p:txBody>
          <a:bodyPr/>
          <a:lstStyle/>
          <a:p>
            <a:r>
              <a:t>Lorem ipsum dolor sit amet, consectetur adipisicing.</a:t>
            </a:r>
          </a:p>
        </p:txBody>
      </p:sp>
      <p:sp>
        <p:nvSpPr>
          <p:cNvPr id="4460" name="Shape 4460"/>
          <p:cNvSpPr>
            <a:spLocks noGrp="1"/>
          </p:cNvSpPr>
          <p:nvPr>
            <p:ph type="body" idx="37"/>
          </p:nvPr>
        </p:nvSpPr>
        <p:spPr>
          <a:prstGeom prst="rect">
            <a:avLst/>
          </a:prstGeom>
        </p:spPr>
        <p:txBody>
          <a:bodyPr/>
          <a:lstStyle/>
          <a:p>
            <a:r>
              <a:t>FILES</a:t>
            </a:r>
          </a:p>
        </p:txBody>
      </p:sp>
      <p:sp>
        <p:nvSpPr>
          <p:cNvPr id="4461" name="Shape 4461"/>
          <p:cNvSpPr>
            <a:spLocks noGrp="1"/>
          </p:cNvSpPr>
          <p:nvPr>
            <p:ph type="body" idx="38"/>
          </p:nvPr>
        </p:nvSpPr>
        <p:spPr>
          <a:prstGeom prst="rect">
            <a:avLst/>
          </a:prstGeom>
        </p:spPr>
        <p:txBody>
          <a:bodyPr/>
          <a:lstStyle/>
          <a:p>
            <a:r>
              <a:t>Lorem ipsum dolor sit amet, consectetur adipisicing.</a:t>
            </a:r>
          </a:p>
        </p:txBody>
      </p:sp>
      <p:sp>
        <p:nvSpPr>
          <p:cNvPr id="4462" name="Shape 4462"/>
          <p:cNvSpPr>
            <a:spLocks noGrp="1"/>
          </p:cNvSpPr>
          <p:nvPr>
            <p:ph type="body" idx="39"/>
          </p:nvPr>
        </p:nvSpPr>
        <p:spPr>
          <a:prstGeom prst="rect">
            <a:avLst/>
          </a:prstGeom>
        </p:spPr>
        <p:txBody>
          <a:bodyPr/>
          <a:lstStyle/>
          <a:p>
            <a:r>
              <a:rPr dirty="0"/>
              <a:t>EMAIL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5" name="Shape 4475"/>
          <p:cNvSpPr>
            <a:spLocks noGrp="1"/>
          </p:cNvSpPr>
          <p:nvPr>
            <p:ph type="body" idx="22"/>
          </p:nvPr>
        </p:nvSpPr>
        <p:spPr>
          <a:prstGeom prst="rect">
            <a:avLst/>
          </a:prstGeom>
        </p:spPr>
        <p:txBody>
          <a:bodyPr/>
          <a:lstStyle/>
          <a:p>
            <a:r>
              <a:t>Lorem ipsum dolor sit amet, consectetur adipisicing.</a:t>
            </a:r>
          </a:p>
        </p:txBody>
      </p:sp>
      <p:sp>
        <p:nvSpPr>
          <p:cNvPr id="4476" name="Shape 4476"/>
          <p:cNvSpPr>
            <a:spLocks noGrp="1"/>
          </p:cNvSpPr>
          <p:nvPr>
            <p:ph type="body" idx="23"/>
          </p:nvPr>
        </p:nvSpPr>
        <p:spPr>
          <a:prstGeom prst="rect">
            <a:avLst/>
          </a:prstGeom>
        </p:spPr>
        <p:txBody>
          <a:bodyPr/>
          <a:lstStyle/>
          <a:p>
            <a:r>
              <a:t>DISCUSS</a:t>
            </a:r>
          </a:p>
        </p:txBody>
      </p:sp>
      <p:sp>
        <p:nvSpPr>
          <p:cNvPr id="4479" name="Shape 4479"/>
          <p:cNvSpPr>
            <a:spLocks noGrp="1"/>
          </p:cNvSpPr>
          <p:nvPr>
            <p:ph type="body" idx="26"/>
          </p:nvPr>
        </p:nvSpPr>
        <p:spPr>
          <a:prstGeom prst="rect">
            <a:avLst/>
          </a:prstGeom>
        </p:spPr>
        <p:txBody>
          <a:bodyPr/>
          <a:lstStyle/>
          <a:p>
            <a:r>
              <a:t>Lorem ipsum dolor sit amet, consectetur adipisicing.</a:t>
            </a:r>
          </a:p>
        </p:txBody>
      </p:sp>
      <p:sp>
        <p:nvSpPr>
          <p:cNvPr id="4480" name="Shape 4480"/>
          <p:cNvSpPr>
            <a:spLocks noGrp="1"/>
          </p:cNvSpPr>
          <p:nvPr>
            <p:ph type="body" idx="27"/>
          </p:nvPr>
        </p:nvSpPr>
        <p:spPr>
          <a:prstGeom prst="rect">
            <a:avLst/>
          </a:prstGeom>
        </p:spPr>
        <p:txBody>
          <a:bodyPr/>
          <a:lstStyle/>
          <a:p>
            <a:r>
              <a:t>USERS</a:t>
            </a:r>
          </a:p>
        </p:txBody>
      </p:sp>
      <p:sp>
        <p:nvSpPr>
          <p:cNvPr id="4481" name="Shape 4481"/>
          <p:cNvSpPr>
            <a:spLocks noGrp="1"/>
          </p:cNvSpPr>
          <p:nvPr>
            <p:ph type="body" idx="28"/>
          </p:nvPr>
        </p:nvSpPr>
        <p:spPr>
          <a:prstGeom prst="rect">
            <a:avLst/>
          </a:prstGeom>
        </p:spPr>
        <p:txBody>
          <a:bodyPr/>
          <a:lstStyle/>
          <a:p>
            <a:r>
              <a:t>Lorem ipsum dolor sit amet, consectetur adipisicing.</a:t>
            </a:r>
          </a:p>
        </p:txBody>
      </p:sp>
      <p:sp>
        <p:nvSpPr>
          <p:cNvPr id="4482" name="Shape 4482"/>
          <p:cNvSpPr>
            <a:spLocks noGrp="1"/>
          </p:cNvSpPr>
          <p:nvPr>
            <p:ph type="body" idx="29"/>
          </p:nvPr>
        </p:nvSpPr>
        <p:spPr>
          <a:prstGeom prst="rect">
            <a:avLst/>
          </a:prstGeom>
        </p:spPr>
        <p:txBody>
          <a:bodyPr/>
          <a:lstStyle/>
          <a:p>
            <a:r>
              <a:t>MAP</a:t>
            </a:r>
          </a:p>
        </p:txBody>
      </p:sp>
      <p:sp>
        <p:nvSpPr>
          <p:cNvPr id="4483" name="Shape 4483"/>
          <p:cNvSpPr>
            <a:spLocks noGrp="1"/>
          </p:cNvSpPr>
          <p:nvPr>
            <p:ph type="body" idx="30"/>
          </p:nvPr>
        </p:nvSpPr>
        <p:spPr>
          <a:prstGeom prst="rect">
            <a:avLst/>
          </a:prstGeom>
        </p:spPr>
        <p:txBody>
          <a:bodyPr/>
          <a:lstStyle/>
          <a:p>
            <a:r>
              <a:t>Lorem ipsum dolor sit amet, consectetur adipisicing.</a:t>
            </a:r>
          </a:p>
        </p:txBody>
      </p:sp>
      <p:sp>
        <p:nvSpPr>
          <p:cNvPr id="4484" name="Shape 4484"/>
          <p:cNvSpPr>
            <a:spLocks noGrp="1"/>
          </p:cNvSpPr>
          <p:nvPr>
            <p:ph type="body" idx="31"/>
          </p:nvPr>
        </p:nvSpPr>
        <p:spPr>
          <a:prstGeom prst="rect">
            <a:avLst/>
          </a:prstGeom>
        </p:spPr>
        <p:txBody>
          <a:bodyPr/>
          <a:lstStyle/>
          <a:p>
            <a:r>
              <a:t>PHOTOS</a:t>
            </a:r>
          </a:p>
        </p:txBody>
      </p:sp>
      <p:sp>
        <p:nvSpPr>
          <p:cNvPr id="4486" name="Shape 4486"/>
          <p:cNvSpPr>
            <a:spLocks noGrp="1"/>
          </p:cNvSpPr>
          <p:nvPr>
            <p:ph type="body" idx="4294967295"/>
          </p:nvPr>
        </p:nvSpPr>
        <p:spPr>
          <a:xfrm>
            <a:off x="-25904" y="1698"/>
            <a:ext cx="24434744" cy="6125414"/>
          </a:xfrm>
          <a:prstGeom prst="rect">
            <a:avLst/>
          </a:prstGeom>
          <a:blipFill dpi="0" rotWithShape="1">
            <a:blip r:embed="rId2"/>
            <a:srcRect/>
            <a:tile tx="0" ty="-10160000" sx="60000" sy="60000" flip="none" algn="tl"/>
          </a:blipFill>
        </p:spPr>
        <p:txBody>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4487" name="Shape 4487"/>
          <p:cNvSpPr>
            <a:spLocks noGrp="1"/>
          </p:cNvSpPr>
          <p:nvPr>
            <p:ph type="body" idx="34"/>
          </p:nvPr>
        </p:nvSpPr>
        <p:spPr>
          <a:prstGeom prst="rect">
            <a:avLst/>
          </a:prstGeom>
        </p:spPr>
        <p:txBody>
          <a:bodyPr/>
          <a:lstStyle/>
          <a:p>
            <a:r>
              <a:t>FEATURES</a:t>
            </a:r>
          </a:p>
        </p:txBody>
      </p:sp>
      <p:sp>
        <p:nvSpPr>
          <p:cNvPr id="4493" name="Shape 4493"/>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494" name="Shape 449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94</a:t>
            </a:fld>
            <a:endParaRPr/>
          </a:p>
        </p:txBody>
      </p:sp>
      <p:sp>
        <p:nvSpPr>
          <p:cNvPr id="4495" name="Shape 4495"/>
          <p:cNvSpPr>
            <a:spLocks noGrp="1"/>
          </p:cNvSpPr>
          <p:nvPr>
            <p:ph type="body" idx="36"/>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grpSp>
        <p:nvGrpSpPr>
          <p:cNvPr id="15" name="Group 4525"/>
          <p:cNvGrpSpPr/>
          <p:nvPr/>
        </p:nvGrpSpPr>
        <p:grpSpPr>
          <a:xfrm>
            <a:off x="-44052" y="-2471"/>
            <a:ext cx="24472103" cy="13720942"/>
            <a:chOff x="0" y="0"/>
            <a:chExt cx="24472101" cy="13720940"/>
          </a:xfrm>
        </p:grpSpPr>
        <p:sp>
          <p:nvSpPr>
            <p:cNvPr id="16" name="Shape 4522"/>
            <p:cNvSpPr/>
            <p:nvPr/>
          </p:nvSpPr>
          <p:spPr>
            <a:xfrm>
              <a:off x="475423" y="417313"/>
              <a:ext cx="23521258" cy="12805878"/>
            </a:xfrm>
            <a:prstGeom prst="rect">
              <a:avLst/>
            </a:prstGeom>
            <a:noFill/>
            <a:ln w="12700" cap="flat">
              <a:solidFill>
                <a:srgbClr val="E4EAF1"/>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17" name="Shape 4523"/>
            <p:cNvSpPr/>
            <p:nvPr/>
          </p:nvSpPr>
          <p:spPr>
            <a:xfrm>
              <a:off x="0" y="6824860"/>
              <a:ext cx="24472103" cy="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sp>
          <p:nvSpPr>
            <p:cNvPr id="18" name="Shape 4524"/>
            <p:cNvSpPr/>
            <p:nvPr/>
          </p:nvSpPr>
          <p:spPr>
            <a:xfrm flipV="1">
              <a:off x="12236051" y="0"/>
              <a:ext cx="1" cy="1372094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grpSp>
      <p:pic>
        <p:nvPicPr>
          <p:cNvPr id="19" name="Imag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85135" y="1027773"/>
            <a:ext cx="1213731" cy="14053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091091" y="0"/>
            <a:ext cx="5157056" cy="13716000"/>
          </a:xfrm>
          <a:prstGeom prst="rect">
            <a:avLst/>
          </a:prstGeom>
          <a:blipFill dpi="0" rotWithShape="1">
            <a:blip r:embed="rId2"/>
            <a:srcRect/>
            <a:tile tx="0" ty="0" sx="30000" sy="3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497" name="Shape 4497"/>
          <p:cNvSpPr>
            <a:spLocks noGrp="1"/>
          </p:cNvSpPr>
          <p:nvPr>
            <p:ph type="body" idx="4294967295"/>
          </p:nvPr>
        </p:nvSpPr>
        <p:spPr>
          <a:xfrm>
            <a:off x="-32808" y="-10404"/>
            <a:ext cx="7225073" cy="13736808"/>
          </a:xfrm>
          <a:prstGeom prst="rect">
            <a:avLst/>
          </a:prstGeom>
        </p:spPr>
        <p:txBody>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4504" name="Shape 4504"/>
          <p:cNvSpPr>
            <a:spLocks noGrp="1"/>
          </p:cNvSpPr>
          <p:nvPr>
            <p:ph type="body" idx="4294967295"/>
          </p:nvPr>
        </p:nvSpPr>
        <p:spPr>
          <a:xfrm>
            <a:off x="16535400" y="6578600"/>
            <a:ext cx="127000" cy="127000"/>
          </a:xfrm>
          <a:prstGeom prst="ellipse">
            <a:avLst/>
          </a:prstGeom>
        </p:spPr>
        <p:txBody>
          <a:bodyPr>
            <a:normAutofit fontScale="25000" lnSpcReduction="20000"/>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06" name="Shape 4506"/>
          <p:cNvSpPr>
            <a:spLocks noGrp="1"/>
          </p:cNvSpPr>
          <p:nvPr>
            <p:ph type="body" idx="22"/>
          </p:nvPr>
        </p:nvSpPr>
        <p:spPr>
          <a:prstGeom prst="rect">
            <a:avLst/>
          </a:prstGeom>
        </p:spPr>
        <p:txBody>
          <a:bodyPr/>
          <a:lstStyle/>
          <a:p>
            <a:r>
              <a:t>Lorem ipsum dolor sit amet, consectetur adipisicing.</a:t>
            </a:r>
          </a:p>
        </p:txBody>
      </p:sp>
      <p:sp>
        <p:nvSpPr>
          <p:cNvPr id="4507" name="Shape 4507"/>
          <p:cNvSpPr>
            <a:spLocks noGrp="1"/>
          </p:cNvSpPr>
          <p:nvPr>
            <p:ph type="body" idx="23"/>
          </p:nvPr>
        </p:nvSpPr>
        <p:spPr>
          <a:prstGeom prst="rect">
            <a:avLst/>
          </a:prstGeom>
        </p:spPr>
        <p:txBody>
          <a:bodyPr/>
          <a:lstStyle/>
          <a:p>
            <a:r>
              <a:t>DISCUSS</a:t>
            </a:r>
          </a:p>
        </p:txBody>
      </p:sp>
      <p:sp>
        <p:nvSpPr>
          <p:cNvPr id="4510" name="Shape 4510"/>
          <p:cNvSpPr>
            <a:spLocks noGrp="1"/>
          </p:cNvSpPr>
          <p:nvPr>
            <p:ph type="body" idx="26"/>
          </p:nvPr>
        </p:nvSpPr>
        <p:spPr>
          <a:prstGeom prst="rect">
            <a:avLst/>
          </a:prstGeom>
        </p:spPr>
        <p:txBody>
          <a:bodyPr/>
          <a:lstStyle/>
          <a:p>
            <a:r>
              <a:t>Lorem ipsum dolor sit amet, consectetur adipisicing.</a:t>
            </a:r>
          </a:p>
        </p:txBody>
      </p:sp>
      <p:sp>
        <p:nvSpPr>
          <p:cNvPr id="4511" name="Shape 4511"/>
          <p:cNvSpPr>
            <a:spLocks noGrp="1"/>
          </p:cNvSpPr>
          <p:nvPr>
            <p:ph type="body" idx="27"/>
          </p:nvPr>
        </p:nvSpPr>
        <p:spPr>
          <a:prstGeom prst="rect">
            <a:avLst/>
          </a:prstGeom>
        </p:spPr>
        <p:txBody>
          <a:bodyPr/>
          <a:lstStyle/>
          <a:p>
            <a:r>
              <a:rPr dirty="0"/>
              <a:t>USERS</a:t>
            </a:r>
          </a:p>
        </p:txBody>
      </p:sp>
      <p:sp>
        <p:nvSpPr>
          <p:cNvPr id="4512" name="Shape 4512"/>
          <p:cNvSpPr>
            <a:spLocks noGrp="1"/>
          </p:cNvSpPr>
          <p:nvPr>
            <p:ph type="body" idx="28"/>
          </p:nvPr>
        </p:nvSpPr>
        <p:spPr>
          <a:prstGeom prst="rect">
            <a:avLst/>
          </a:prstGeom>
        </p:spPr>
        <p:txBody>
          <a:bodyPr/>
          <a:lstStyle/>
          <a:p>
            <a:r>
              <a:t>Lorem ipsum dolor sit amet, consectetur adipisicing.</a:t>
            </a:r>
          </a:p>
        </p:txBody>
      </p:sp>
      <p:sp>
        <p:nvSpPr>
          <p:cNvPr id="4513" name="Shape 4513"/>
          <p:cNvSpPr>
            <a:spLocks noGrp="1"/>
          </p:cNvSpPr>
          <p:nvPr>
            <p:ph type="body" idx="29"/>
          </p:nvPr>
        </p:nvSpPr>
        <p:spPr>
          <a:prstGeom prst="rect">
            <a:avLst/>
          </a:prstGeom>
        </p:spPr>
        <p:txBody>
          <a:bodyPr/>
          <a:lstStyle/>
          <a:p>
            <a:r>
              <a:t>MAP</a:t>
            </a:r>
          </a:p>
        </p:txBody>
      </p:sp>
      <p:sp>
        <p:nvSpPr>
          <p:cNvPr id="4514" name="Shape 4514"/>
          <p:cNvSpPr>
            <a:spLocks noGrp="1"/>
          </p:cNvSpPr>
          <p:nvPr>
            <p:ph type="body" idx="30"/>
          </p:nvPr>
        </p:nvSpPr>
        <p:spPr>
          <a:prstGeom prst="rect">
            <a:avLst/>
          </a:prstGeom>
        </p:spPr>
        <p:txBody>
          <a:bodyPr/>
          <a:lstStyle/>
          <a:p>
            <a:r>
              <a:t>Lorem ipsum dolor sit amet, consectetur adipisicing.</a:t>
            </a:r>
          </a:p>
        </p:txBody>
      </p:sp>
      <p:sp>
        <p:nvSpPr>
          <p:cNvPr id="4515" name="Shape 4515"/>
          <p:cNvSpPr>
            <a:spLocks noGrp="1"/>
          </p:cNvSpPr>
          <p:nvPr>
            <p:ph type="body" idx="31"/>
          </p:nvPr>
        </p:nvSpPr>
        <p:spPr>
          <a:prstGeom prst="rect">
            <a:avLst/>
          </a:prstGeom>
        </p:spPr>
        <p:txBody>
          <a:bodyPr/>
          <a:lstStyle/>
          <a:p>
            <a:r>
              <a:t>PHOTOS</a:t>
            </a:r>
          </a:p>
        </p:txBody>
      </p:sp>
      <p:sp>
        <p:nvSpPr>
          <p:cNvPr id="4519" name="Shape 4519"/>
          <p:cNvSpPr>
            <a:spLocks noGrp="1"/>
          </p:cNvSpPr>
          <p:nvPr>
            <p:ph type="body" idx="35"/>
          </p:nvPr>
        </p:nvSpPr>
        <p:spPr>
          <a:xfrm>
            <a:off x="2149999" y="9630657"/>
            <a:ext cx="5012216" cy="3503931"/>
          </a:xfrm>
          <a:prstGeom prst="rect">
            <a:avLst/>
          </a:prstGeom>
        </p:spPr>
        <p:txBody>
          <a:bodyPr/>
          <a:lstStyle/>
          <a:p>
            <a:r>
              <a:rPr dirty="0"/>
              <a:t>FEATURES</a:t>
            </a:r>
          </a:p>
        </p:txBody>
      </p:sp>
      <p:sp>
        <p:nvSpPr>
          <p:cNvPr id="4521" name="Shape 4521"/>
          <p:cNvSpPr>
            <a:spLocks noGrp="1"/>
          </p:cNvSpPr>
          <p:nvPr>
            <p:ph type="body" idx="37"/>
          </p:nvPr>
        </p:nvSpPr>
        <p:spPr>
          <a:prstGeom prst="rect">
            <a:avLst/>
          </a:prstGeom>
        </p:spPr>
        <p:txBody>
          <a:bodyPr/>
          <a:lstStyle/>
          <a:p>
            <a:r>
              <a:t>CIMA</a:t>
            </a:r>
          </a:p>
        </p:txBody>
      </p:sp>
      <p:grpSp>
        <p:nvGrpSpPr>
          <p:cNvPr id="4525" name="Group 4525"/>
          <p:cNvGrpSpPr/>
          <p:nvPr/>
        </p:nvGrpSpPr>
        <p:grpSpPr>
          <a:xfrm>
            <a:off x="-44052" y="-2471"/>
            <a:ext cx="24472103" cy="13720942"/>
            <a:chOff x="0" y="0"/>
            <a:chExt cx="24472101" cy="13720940"/>
          </a:xfrm>
        </p:grpSpPr>
        <p:sp>
          <p:nvSpPr>
            <p:cNvPr id="4522" name="Shape 4522"/>
            <p:cNvSpPr/>
            <p:nvPr/>
          </p:nvSpPr>
          <p:spPr>
            <a:xfrm>
              <a:off x="475423" y="417313"/>
              <a:ext cx="23521258" cy="12805878"/>
            </a:xfrm>
            <a:prstGeom prst="rect">
              <a:avLst/>
            </a:prstGeom>
            <a:noFill/>
            <a:ln w="12700" cap="flat">
              <a:solidFill>
                <a:srgbClr val="E4EAF1"/>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4523" name="Shape 4523"/>
            <p:cNvSpPr/>
            <p:nvPr/>
          </p:nvSpPr>
          <p:spPr>
            <a:xfrm>
              <a:off x="0" y="6824860"/>
              <a:ext cx="24472103" cy="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sp>
          <p:nvSpPr>
            <p:cNvPr id="4524" name="Shape 4524"/>
            <p:cNvSpPr/>
            <p:nvPr/>
          </p:nvSpPr>
          <p:spPr>
            <a:xfrm flipV="1">
              <a:off x="12236051" y="0"/>
              <a:ext cx="1" cy="1372094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grpSp>
      <p:sp>
        <p:nvSpPr>
          <p:cNvPr id="4526" name="Shape 4526"/>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527" name="Shape 452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95</a:t>
            </a:fld>
            <a:endParaRPr/>
          </a:p>
        </p:txBody>
      </p:sp>
      <p:sp>
        <p:nvSpPr>
          <p:cNvPr id="4528" name="Shape 4528"/>
          <p:cNvSpPr>
            <a:spLocks noGrp="1"/>
          </p:cNvSpPr>
          <p:nvPr>
            <p:ph type="body" idx="38"/>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pic>
        <p:nvPicPr>
          <p:cNvPr id="23" name="Imag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5299" y="3394067"/>
            <a:ext cx="5817310" cy="67358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2279613" y="-9372"/>
            <a:ext cx="4975195" cy="13716000"/>
          </a:xfrm>
          <a:prstGeom prst="rect">
            <a:avLst/>
          </a:prstGeom>
          <a:blipFill dpi="0" rotWithShape="1">
            <a:blip r:embed="rId2"/>
            <a:srcRect/>
            <a:tile tx="0" ty="0" sx="30000" sy="3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531" name="Shape 4531"/>
          <p:cNvSpPr>
            <a:spLocks noGrp="1"/>
          </p:cNvSpPr>
          <p:nvPr>
            <p:ph type="body" idx="4294967295"/>
          </p:nvPr>
        </p:nvSpPr>
        <p:spPr>
          <a:xfrm>
            <a:off x="17166128" y="-10404"/>
            <a:ext cx="7225073" cy="13736808"/>
          </a:xfrm>
          <a:prstGeom prst="rect">
            <a:avLst/>
          </a:prstGeom>
        </p:spPr>
        <p:txBody>
          <a:bodyPr/>
          <a:lstStyle/>
          <a:p>
            <a:pPr marL="0" indent="0" algn="ctr">
              <a:spcBef>
                <a:spcPts val="0"/>
              </a:spcBef>
              <a:buSzTx/>
              <a:buNone/>
              <a:defRPr sz="3200">
                <a:solidFill>
                  <a:srgbClr val="FFFFFF"/>
                </a:solidFill>
                <a:latin typeface="+mn-lt"/>
                <a:ea typeface="+mn-ea"/>
                <a:cs typeface="+mn-cs"/>
                <a:sym typeface="Helvetica Light"/>
              </a:defRPr>
            </a:pPr>
            <a:endParaRPr dirty="0"/>
          </a:p>
        </p:txBody>
      </p:sp>
      <p:sp>
        <p:nvSpPr>
          <p:cNvPr id="4532" name="Shape 4532"/>
          <p:cNvSpPr>
            <a:spLocks noGrp="1"/>
          </p:cNvSpPr>
          <p:nvPr>
            <p:ph type="body" idx="15"/>
          </p:nvPr>
        </p:nvSpPr>
        <p:spPr>
          <a:prstGeom prst="rect">
            <a:avLst/>
          </a:prstGeom>
        </p:spPr>
        <p:txBody>
          <a:bodyPr/>
          <a:lstStyle/>
          <a:p>
            <a:r>
              <a:t>FEATURES</a:t>
            </a:r>
          </a:p>
        </p:txBody>
      </p:sp>
      <p:sp>
        <p:nvSpPr>
          <p:cNvPr id="4543" name="Shape 4543"/>
          <p:cNvSpPr>
            <a:spLocks noGrp="1"/>
          </p:cNvSpPr>
          <p:nvPr>
            <p:ph type="body" idx="26"/>
          </p:nvPr>
        </p:nvSpPr>
        <p:spPr>
          <a:prstGeom prst="rect">
            <a:avLst/>
          </a:prstGeom>
        </p:spPr>
        <p:txBody>
          <a:bodyPr/>
          <a:lstStyle/>
          <a:p>
            <a:r>
              <a:t>Lorem ipsum dolor sit met adipisicing.</a:t>
            </a:r>
          </a:p>
        </p:txBody>
      </p:sp>
      <p:sp>
        <p:nvSpPr>
          <p:cNvPr id="4544" name="Shape 4544"/>
          <p:cNvSpPr>
            <a:spLocks noGrp="1"/>
          </p:cNvSpPr>
          <p:nvPr>
            <p:ph type="body" idx="27"/>
          </p:nvPr>
        </p:nvSpPr>
        <p:spPr>
          <a:prstGeom prst="rect">
            <a:avLst/>
          </a:prstGeom>
        </p:spPr>
        <p:txBody>
          <a:bodyPr/>
          <a:lstStyle/>
          <a:p>
            <a:r>
              <a:t>DISCUSS</a:t>
            </a:r>
          </a:p>
        </p:txBody>
      </p:sp>
      <p:sp>
        <p:nvSpPr>
          <p:cNvPr id="4546" name="Shape 4546"/>
          <p:cNvSpPr>
            <a:spLocks noGrp="1"/>
          </p:cNvSpPr>
          <p:nvPr>
            <p:ph type="body" idx="29"/>
          </p:nvPr>
        </p:nvSpPr>
        <p:spPr>
          <a:prstGeom prst="rect">
            <a:avLst/>
          </a:prstGeom>
        </p:spPr>
        <p:txBody>
          <a:bodyPr/>
          <a:lstStyle/>
          <a:p>
            <a:r>
              <a:t>Lorem ipsum dolor sit met adipisicing.</a:t>
            </a:r>
          </a:p>
        </p:txBody>
      </p:sp>
      <p:sp>
        <p:nvSpPr>
          <p:cNvPr id="4547" name="Shape 4547"/>
          <p:cNvSpPr>
            <a:spLocks noGrp="1"/>
          </p:cNvSpPr>
          <p:nvPr>
            <p:ph type="body" idx="30"/>
          </p:nvPr>
        </p:nvSpPr>
        <p:spPr>
          <a:prstGeom prst="rect">
            <a:avLst/>
          </a:prstGeom>
        </p:spPr>
        <p:txBody>
          <a:bodyPr/>
          <a:lstStyle/>
          <a:p>
            <a:r>
              <a:t>USERS</a:t>
            </a:r>
          </a:p>
        </p:txBody>
      </p:sp>
      <p:sp>
        <p:nvSpPr>
          <p:cNvPr id="4548" name="Shape 4548"/>
          <p:cNvSpPr>
            <a:spLocks noGrp="1"/>
          </p:cNvSpPr>
          <p:nvPr>
            <p:ph type="body" idx="31"/>
          </p:nvPr>
        </p:nvSpPr>
        <p:spPr>
          <a:prstGeom prst="rect">
            <a:avLst/>
          </a:prstGeom>
        </p:spPr>
        <p:txBody>
          <a:bodyPr/>
          <a:lstStyle/>
          <a:p>
            <a:r>
              <a:t>CIMA</a:t>
            </a:r>
          </a:p>
        </p:txBody>
      </p:sp>
      <p:sp>
        <p:nvSpPr>
          <p:cNvPr id="4549" name="Shape 4549"/>
          <p:cNvSpPr>
            <a:spLocks noGrp="1"/>
          </p:cNvSpPr>
          <p:nvPr>
            <p:ph type="body" idx="32"/>
          </p:nvPr>
        </p:nvSpPr>
        <p:spPr>
          <a:prstGeom prst="rect">
            <a:avLst/>
          </a:prstGeom>
        </p:spPr>
        <p:txBody>
          <a:bodyPr/>
          <a:lstStyle/>
          <a:p>
            <a:r>
              <a:t>Lorem ipsum dolor sit met adipisicing.</a:t>
            </a:r>
          </a:p>
        </p:txBody>
      </p:sp>
      <p:sp>
        <p:nvSpPr>
          <p:cNvPr id="4550" name="Shape 4550"/>
          <p:cNvSpPr>
            <a:spLocks noGrp="1"/>
          </p:cNvSpPr>
          <p:nvPr>
            <p:ph type="body" idx="33"/>
          </p:nvPr>
        </p:nvSpPr>
        <p:spPr>
          <a:prstGeom prst="rect">
            <a:avLst/>
          </a:prstGeom>
        </p:spPr>
        <p:txBody>
          <a:bodyPr/>
          <a:lstStyle/>
          <a:p>
            <a:r>
              <a:t>PHOTOS</a:t>
            </a:r>
          </a:p>
        </p:txBody>
      </p:sp>
      <p:sp>
        <p:nvSpPr>
          <p:cNvPr id="4551" name="Shape 4551"/>
          <p:cNvSpPr>
            <a:spLocks noGrp="1"/>
          </p:cNvSpPr>
          <p:nvPr>
            <p:ph type="body" idx="34"/>
          </p:nvPr>
        </p:nvSpPr>
        <p:spPr>
          <a:prstGeom prst="rect">
            <a:avLst/>
          </a:prstGeom>
        </p:spPr>
        <p:txBody>
          <a:bodyPr/>
          <a:lstStyle/>
          <a:p>
            <a:r>
              <a:t>Lorem ipsum dolor sit met adipisicing.</a:t>
            </a:r>
          </a:p>
        </p:txBody>
      </p:sp>
      <p:sp>
        <p:nvSpPr>
          <p:cNvPr id="4552" name="Shape 4552"/>
          <p:cNvSpPr>
            <a:spLocks noGrp="1"/>
          </p:cNvSpPr>
          <p:nvPr>
            <p:ph type="body" idx="35"/>
          </p:nvPr>
        </p:nvSpPr>
        <p:spPr>
          <a:prstGeom prst="rect">
            <a:avLst/>
          </a:prstGeom>
        </p:spPr>
        <p:txBody>
          <a:bodyPr/>
          <a:lstStyle/>
          <a:p>
            <a:r>
              <a:t>MAP</a:t>
            </a:r>
          </a:p>
        </p:txBody>
      </p:sp>
      <p:sp>
        <p:nvSpPr>
          <p:cNvPr id="4559" name="Shape 4559"/>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560" name="Shape 456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96</a:t>
            </a:fld>
            <a:endParaRPr/>
          </a:p>
        </p:txBody>
      </p:sp>
      <p:sp>
        <p:nvSpPr>
          <p:cNvPr id="4561" name="Shape 4561"/>
          <p:cNvSpPr>
            <a:spLocks noGrp="1"/>
          </p:cNvSpPr>
          <p:nvPr>
            <p:ph type="body" idx="38"/>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pic>
        <p:nvPicPr>
          <p:cNvPr id="22" name="Image 2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423376" y="3845724"/>
            <a:ext cx="5108354" cy="5914933"/>
          </a:xfrm>
          <a:prstGeom prst="rect">
            <a:avLst/>
          </a:prstGeom>
        </p:spPr>
      </p:pic>
      <p:grpSp>
        <p:nvGrpSpPr>
          <p:cNvPr id="23" name="Group 4525"/>
          <p:cNvGrpSpPr/>
          <p:nvPr/>
        </p:nvGrpSpPr>
        <p:grpSpPr>
          <a:xfrm>
            <a:off x="-44052" y="-2471"/>
            <a:ext cx="24472103" cy="13720942"/>
            <a:chOff x="0" y="0"/>
            <a:chExt cx="24472101" cy="13720940"/>
          </a:xfrm>
        </p:grpSpPr>
        <p:sp>
          <p:nvSpPr>
            <p:cNvPr id="24" name="Shape 4522"/>
            <p:cNvSpPr/>
            <p:nvPr/>
          </p:nvSpPr>
          <p:spPr>
            <a:xfrm>
              <a:off x="475423" y="417313"/>
              <a:ext cx="23521258" cy="12805878"/>
            </a:xfrm>
            <a:prstGeom prst="rect">
              <a:avLst/>
            </a:prstGeom>
            <a:noFill/>
            <a:ln w="12700" cap="flat">
              <a:solidFill>
                <a:srgbClr val="E4EAF1"/>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25" name="Shape 4523"/>
            <p:cNvSpPr/>
            <p:nvPr/>
          </p:nvSpPr>
          <p:spPr>
            <a:xfrm>
              <a:off x="0" y="6824860"/>
              <a:ext cx="24472103" cy="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sp>
          <p:nvSpPr>
            <p:cNvPr id="26" name="Shape 4524"/>
            <p:cNvSpPr/>
            <p:nvPr/>
          </p:nvSpPr>
          <p:spPr>
            <a:xfrm flipV="1">
              <a:off x="12236051" y="0"/>
              <a:ext cx="1" cy="13720941"/>
            </a:xfrm>
            <a:prstGeom prst="line">
              <a:avLst/>
            </a:prstGeom>
            <a:noFill/>
            <a:ln w="12700" cap="flat">
              <a:solidFill>
                <a:srgbClr val="DEE4EE"/>
              </a:solidFill>
              <a:prstDash val="solid"/>
              <a:miter lim="400000"/>
            </a:ln>
            <a:effectLst/>
          </p:spPr>
          <p:txBody>
            <a:bodyPr wrap="square" lIns="50800" tIns="50800" rIns="50800" bIns="50800" numCol="1" anchor="ctr">
              <a:noAutofit/>
            </a:bodyPr>
            <a:lstStyle/>
            <a:p>
              <a:pPr>
                <a:defRPr sz="3200"/>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 name="Shape 4567"/>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568" name="Shape 456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97</a:t>
            </a:fld>
            <a:endParaRPr/>
          </a:p>
        </p:txBody>
      </p:sp>
      <p:sp>
        <p:nvSpPr>
          <p:cNvPr id="4569" name="Shape 4569"/>
          <p:cNvSpPr>
            <a:spLocks noGrp="1"/>
          </p:cNvSpPr>
          <p:nvPr>
            <p:ph type="body" idx="13"/>
          </p:nvPr>
        </p:nvSpPr>
        <p:spPr>
          <a:prstGeom prst="rect">
            <a:avLst/>
          </a:prstGeom>
        </p:spPr>
        <p:txBody>
          <a:bodyPr/>
          <a:lstStyle/>
          <a:p>
            <a:pPr marL="0" indent="0" algn="ctr">
              <a:spcBef>
                <a:spcPts val="0"/>
              </a:spcBef>
              <a:buSzTx/>
              <a:buNone/>
              <a:defRPr sz="1300">
                <a:solidFill>
                  <a:srgbClr val="343941"/>
                </a:solidFill>
                <a:latin typeface="Open Sans Bold"/>
                <a:ea typeface="Open Sans Bold"/>
                <a:cs typeface="Open Sans Bold"/>
                <a:sym typeface="Open Sans Bold"/>
              </a:defRPr>
            </a:pPr>
            <a:r>
              <a:t>Made by </a:t>
            </a:r>
            <a:r>
              <a:rPr u="sng"/>
              <a:t>MarketMe</a:t>
            </a:r>
          </a:p>
        </p:txBody>
      </p:sp>
      <p:sp>
        <p:nvSpPr>
          <p:cNvPr id="4580" name="Shape 4580"/>
          <p:cNvSpPr>
            <a:spLocks noGrp="1"/>
          </p:cNvSpPr>
          <p:nvPr>
            <p:ph type="body" idx="24"/>
          </p:nvPr>
        </p:nvSpPr>
        <p:spPr>
          <a:prstGeom prst="rect">
            <a:avLst/>
          </a:prstGeom>
        </p:spPr>
        <p:txBody>
          <a:bodyPr/>
          <a:lstStyle/>
          <a:p>
            <a:r>
              <a:t>Lorem ipsum dolor sit amet, consectetur adipisicing.</a:t>
            </a:r>
          </a:p>
        </p:txBody>
      </p:sp>
      <p:sp>
        <p:nvSpPr>
          <p:cNvPr id="4581" name="Shape 4581"/>
          <p:cNvSpPr>
            <a:spLocks noGrp="1"/>
          </p:cNvSpPr>
          <p:nvPr>
            <p:ph type="body" idx="25"/>
          </p:nvPr>
        </p:nvSpPr>
        <p:spPr>
          <a:prstGeom prst="rect">
            <a:avLst/>
          </a:prstGeom>
        </p:spPr>
        <p:txBody>
          <a:bodyPr/>
          <a:lstStyle/>
          <a:p>
            <a:r>
              <a:t>DISCUSS</a:t>
            </a:r>
          </a:p>
        </p:txBody>
      </p:sp>
      <p:sp>
        <p:nvSpPr>
          <p:cNvPr id="4584" name="Shape 4584"/>
          <p:cNvSpPr>
            <a:spLocks noGrp="1"/>
          </p:cNvSpPr>
          <p:nvPr>
            <p:ph type="body" idx="28"/>
          </p:nvPr>
        </p:nvSpPr>
        <p:spPr>
          <a:prstGeom prst="rect">
            <a:avLst/>
          </a:prstGeom>
        </p:spPr>
        <p:txBody>
          <a:bodyPr/>
          <a:lstStyle/>
          <a:p>
            <a:r>
              <a:t>CIMA</a:t>
            </a:r>
          </a:p>
        </p:txBody>
      </p:sp>
      <p:sp>
        <p:nvSpPr>
          <p:cNvPr id="4585" name="Shape 4585"/>
          <p:cNvSpPr>
            <a:spLocks noGrp="1"/>
          </p:cNvSpPr>
          <p:nvPr>
            <p:ph type="body" idx="29"/>
          </p:nvPr>
        </p:nvSpPr>
        <p:spPr>
          <a:prstGeom prst="rect">
            <a:avLst/>
          </a:prstGeom>
        </p:spPr>
        <p:txBody>
          <a:bodyPr/>
          <a:lstStyle/>
          <a:p>
            <a:pPr marL="0" indent="0">
              <a:spcBef>
                <a:spcPts val="0"/>
              </a:spcBef>
              <a:buSzTx/>
              <a:buNone/>
              <a:defRPr sz="2800">
                <a:latin typeface="Open Sans Bold"/>
                <a:ea typeface="Open Sans Bold"/>
                <a:cs typeface="Open Sans Bold"/>
                <a:sym typeface="Open Sans Bold"/>
              </a:defRPr>
            </a:pPr>
            <a: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marL="0" indent="0">
              <a:spcBef>
                <a:spcPts val="0"/>
              </a:spcBef>
              <a:buSzTx/>
              <a:buNone/>
              <a:defRPr sz="2800">
                <a:latin typeface="Open Sans Bold"/>
                <a:ea typeface="Open Sans Bold"/>
                <a:cs typeface="Open Sans Bold"/>
                <a:sym typeface="Open Sans Bold"/>
              </a:defRPr>
            </a:pPr>
            <a:endParaRPr/>
          </a:p>
          <a:p>
            <a:pPr marL="0" indent="0">
              <a:spcBef>
                <a:spcPts val="0"/>
              </a:spcBef>
              <a:buSzTx/>
              <a:buNone/>
              <a:defRPr sz="2800">
                <a:latin typeface="Open Sans Bold"/>
                <a:ea typeface="Open Sans Bold"/>
                <a:cs typeface="Open Sans Bold"/>
                <a:sym typeface="Open Sans Bold"/>
              </a:defRPr>
            </a:pPr>
            <a:r>
              <a:t>Excepteur sint occaecat cupidatat non proident, sunt in culpa qui officia deserunt mollit anim id est laborum. Sed ut perspis. Excepteur sint occaecat cupidatat non proident, sunt in culpa qui officia deserunt mollit anim id est laborum. Sed ut perspis</a:t>
            </a:r>
          </a:p>
        </p:txBody>
      </p:sp>
      <p:sp>
        <p:nvSpPr>
          <p:cNvPr id="4586" name="Shape 4586"/>
          <p:cNvSpPr>
            <a:spLocks noGrp="1"/>
          </p:cNvSpPr>
          <p:nvPr>
            <p:ph type="body" idx="30"/>
          </p:nvPr>
        </p:nvSpPr>
        <p:spPr>
          <a:prstGeom prst="rect">
            <a:avLst/>
          </a:prstGeom>
        </p:spPr>
        <p:txBody>
          <a:bodyPr/>
          <a:lstStyle/>
          <a:p>
            <a:r>
              <a:t>Lorem ipsum dolor sit amet, consectetur adipisicing.</a:t>
            </a:r>
          </a:p>
        </p:txBody>
      </p:sp>
      <p:sp>
        <p:nvSpPr>
          <p:cNvPr id="4587" name="Shape 4587"/>
          <p:cNvSpPr>
            <a:spLocks noGrp="1"/>
          </p:cNvSpPr>
          <p:nvPr>
            <p:ph type="body" idx="31"/>
          </p:nvPr>
        </p:nvSpPr>
        <p:spPr>
          <a:prstGeom prst="rect">
            <a:avLst/>
          </a:prstGeom>
        </p:spPr>
        <p:txBody>
          <a:bodyPr/>
          <a:lstStyle/>
          <a:p>
            <a:r>
              <a:t>USERS</a:t>
            </a:r>
          </a:p>
        </p:txBody>
      </p:sp>
      <p:sp>
        <p:nvSpPr>
          <p:cNvPr id="4588" name="Shape 4588"/>
          <p:cNvSpPr>
            <a:spLocks noGrp="1"/>
          </p:cNvSpPr>
          <p:nvPr>
            <p:ph type="body" idx="32"/>
          </p:nvPr>
        </p:nvSpPr>
        <p:spPr>
          <a:prstGeom prst="rect">
            <a:avLst/>
          </a:prstGeom>
        </p:spPr>
        <p:txBody>
          <a:bodyPr/>
          <a:lstStyle/>
          <a:p>
            <a:r>
              <a:t>Lorem ipsum dolor sit amet, consectetur adipisicing.</a:t>
            </a:r>
          </a:p>
        </p:txBody>
      </p:sp>
      <p:sp>
        <p:nvSpPr>
          <p:cNvPr id="4589" name="Shape 4589"/>
          <p:cNvSpPr>
            <a:spLocks noGrp="1"/>
          </p:cNvSpPr>
          <p:nvPr>
            <p:ph type="body" idx="33"/>
          </p:nvPr>
        </p:nvSpPr>
        <p:spPr>
          <a:prstGeom prst="rect">
            <a:avLst/>
          </a:prstGeom>
        </p:spPr>
        <p:txBody>
          <a:bodyPr/>
          <a:lstStyle/>
          <a:p>
            <a:r>
              <a:t>MAP</a:t>
            </a:r>
          </a:p>
        </p:txBody>
      </p:sp>
      <p:sp>
        <p:nvSpPr>
          <p:cNvPr id="4590" name="Shape 4590"/>
          <p:cNvSpPr>
            <a:spLocks noGrp="1"/>
          </p:cNvSpPr>
          <p:nvPr>
            <p:ph type="body" idx="34"/>
          </p:nvPr>
        </p:nvSpPr>
        <p:spPr>
          <a:prstGeom prst="rect">
            <a:avLst/>
          </a:prstGeom>
        </p:spPr>
        <p:txBody>
          <a:bodyPr/>
          <a:lstStyle/>
          <a:p>
            <a:r>
              <a:t>Lorem ipsum dolor sit amet, consectetur adipisicing.</a:t>
            </a:r>
          </a:p>
        </p:txBody>
      </p:sp>
      <p:sp>
        <p:nvSpPr>
          <p:cNvPr id="4591" name="Shape 4591"/>
          <p:cNvSpPr>
            <a:spLocks noGrp="1"/>
          </p:cNvSpPr>
          <p:nvPr>
            <p:ph type="body" idx="35"/>
          </p:nvPr>
        </p:nvSpPr>
        <p:spPr>
          <a:prstGeom prst="rect">
            <a:avLst/>
          </a:prstGeom>
        </p:spPr>
        <p:txBody>
          <a:bodyPr/>
          <a:lstStyle/>
          <a:p>
            <a:r>
              <a:t>PHOTOS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Shape 4594"/>
          <p:cNvSpPr>
            <a:spLocks noGrp="1"/>
          </p:cNvSpPr>
          <p:nvPr>
            <p:ph type="body" idx="13"/>
          </p:nvPr>
        </p:nvSpPr>
        <p:spPr>
          <a:prstGeom prst="rect">
            <a:avLst/>
          </a:prstGeom>
        </p:spPr>
        <p:txBody>
          <a:bodyPr/>
          <a:lstStyle/>
          <a:p>
            <a:pPr marL="0" indent="0" algn="ctr">
              <a:spcBef>
                <a:spcPts val="0"/>
              </a:spcBef>
              <a:buSzTx/>
              <a:buNone/>
              <a:defRPr sz="3200">
                <a:solidFill>
                  <a:srgbClr val="FFFFFF"/>
                </a:solidFill>
                <a:latin typeface="+mn-lt"/>
                <a:ea typeface="+mn-ea"/>
                <a:cs typeface="+mn-cs"/>
                <a:sym typeface="Helvetica Light"/>
              </a:defRPr>
            </a:pPr>
            <a:endParaRPr/>
          </a:p>
        </p:txBody>
      </p:sp>
      <p:sp>
        <p:nvSpPr>
          <p:cNvPr id="4603" name="Shape 4603"/>
          <p:cNvSpPr>
            <a:spLocks noGrp="1"/>
          </p:cNvSpPr>
          <p:nvPr>
            <p:ph type="body" idx="22"/>
          </p:nvPr>
        </p:nvSpPr>
        <p:spPr>
          <a:prstGeom prst="rect">
            <a:avLst/>
          </a:prstGeom>
        </p:spPr>
        <p:txBody>
          <a:bodyPr/>
          <a:lstStyle/>
          <a:p>
            <a:r>
              <a:t>Lorem ipsum dolor sit amet, consectetur adipisicing.</a:t>
            </a:r>
          </a:p>
        </p:txBody>
      </p:sp>
      <p:sp>
        <p:nvSpPr>
          <p:cNvPr id="4604" name="Shape 4604"/>
          <p:cNvSpPr>
            <a:spLocks noGrp="1"/>
          </p:cNvSpPr>
          <p:nvPr>
            <p:ph type="body" idx="23"/>
          </p:nvPr>
        </p:nvSpPr>
        <p:spPr>
          <a:prstGeom prst="rect">
            <a:avLst/>
          </a:prstGeom>
        </p:spPr>
        <p:txBody>
          <a:bodyPr/>
          <a:lstStyle/>
          <a:p>
            <a:r>
              <a:t>DISCUSS</a:t>
            </a:r>
          </a:p>
        </p:txBody>
      </p:sp>
      <p:sp>
        <p:nvSpPr>
          <p:cNvPr id="4606" name="Shape 4606"/>
          <p:cNvSpPr>
            <a:spLocks noGrp="1"/>
          </p:cNvSpPr>
          <p:nvPr>
            <p:ph type="body" idx="25"/>
          </p:nvPr>
        </p:nvSpPr>
        <p:spPr>
          <a:prstGeom prst="rect">
            <a:avLst/>
          </a:prstGeom>
        </p:spPr>
        <p:txBody>
          <a:bodyPr/>
          <a:lstStyle/>
          <a:p>
            <a:r>
              <a:t>Lorem ipsum dolor sit amet, consectetur adipisicing.</a:t>
            </a:r>
          </a:p>
        </p:txBody>
      </p:sp>
      <p:sp>
        <p:nvSpPr>
          <p:cNvPr id="4607" name="Shape 4607"/>
          <p:cNvSpPr>
            <a:spLocks noGrp="1"/>
          </p:cNvSpPr>
          <p:nvPr>
            <p:ph type="body" idx="26"/>
          </p:nvPr>
        </p:nvSpPr>
        <p:spPr>
          <a:prstGeom prst="rect">
            <a:avLst/>
          </a:prstGeom>
        </p:spPr>
        <p:txBody>
          <a:bodyPr/>
          <a:lstStyle/>
          <a:p>
            <a:r>
              <a:t>USERS</a:t>
            </a:r>
          </a:p>
        </p:txBody>
      </p:sp>
      <p:sp>
        <p:nvSpPr>
          <p:cNvPr id="4609" name="Shape 4609"/>
          <p:cNvSpPr>
            <a:spLocks noGrp="1"/>
          </p:cNvSpPr>
          <p:nvPr>
            <p:ph type="body" idx="28"/>
          </p:nvPr>
        </p:nvSpPr>
        <p:spPr>
          <a:prstGeom prst="rect">
            <a:avLst/>
          </a:prstGeom>
        </p:spPr>
        <p:txBody>
          <a:bodyPr/>
          <a:lstStyle/>
          <a:p>
            <a:r>
              <a:t>Lorem ipsum dolor sit amet, consectetur adipisicing.</a:t>
            </a:r>
          </a:p>
        </p:txBody>
      </p:sp>
      <p:sp>
        <p:nvSpPr>
          <p:cNvPr id="4610" name="Shape 4610"/>
          <p:cNvSpPr>
            <a:spLocks noGrp="1"/>
          </p:cNvSpPr>
          <p:nvPr>
            <p:ph type="body" idx="29"/>
          </p:nvPr>
        </p:nvSpPr>
        <p:spPr>
          <a:prstGeom prst="rect">
            <a:avLst/>
          </a:prstGeom>
        </p:spPr>
        <p:txBody>
          <a:bodyPr/>
          <a:lstStyle/>
          <a:p>
            <a:r>
              <a:t>MAP</a:t>
            </a:r>
          </a:p>
        </p:txBody>
      </p:sp>
      <p:sp>
        <p:nvSpPr>
          <p:cNvPr id="4612" name="Shape 4612"/>
          <p:cNvSpPr>
            <a:spLocks noGrp="1"/>
          </p:cNvSpPr>
          <p:nvPr>
            <p:ph type="body" idx="31"/>
          </p:nvPr>
        </p:nvSpPr>
        <p:spPr>
          <a:prstGeom prst="rect">
            <a:avLst/>
          </a:prstGeom>
        </p:spPr>
        <p:txBody>
          <a:bodyPr/>
          <a:lstStyle/>
          <a:p>
            <a:r>
              <a:t>FEATURES</a:t>
            </a:r>
          </a:p>
        </p:txBody>
      </p:sp>
      <p:sp>
        <p:nvSpPr>
          <p:cNvPr id="4613" name="Shape 4613"/>
          <p:cNvSpPr>
            <a:spLocks noGrp="1"/>
          </p:cNvSpPr>
          <p:nvPr>
            <p:ph type="body" idx="32"/>
          </p:nvPr>
        </p:nvSpPr>
        <p:spPr>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2"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2"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6"/>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2"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p:spPr>
        <p:txBody>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4618" name="Group 4618"/>
          <p:cNvGrpSpPr/>
          <p:nvPr/>
        </p:nvGrpSpPr>
        <p:grpSpPr>
          <a:xfrm>
            <a:off x="-44052" y="-2471"/>
            <a:ext cx="24472103" cy="13720942"/>
            <a:chOff x="0" y="0"/>
            <a:chExt cx="24472101" cy="13720940"/>
          </a:xfrm>
        </p:grpSpPr>
        <p:sp>
          <p:nvSpPr>
            <p:cNvPr id="4615" name="Shape 4615"/>
            <p:cNvSpPr/>
            <p:nvPr/>
          </p:nvSpPr>
          <p:spPr>
            <a:xfrm>
              <a:off x="475423" y="417313"/>
              <a:ext cx="23521258" cy="12805878"/>
            </a:xfrm>
            <a:prstGeom prst="rect">
              <a:avLst/>
            </a:prstGeom>
            <a:noFill/>
            <a:ln w="12700" cap="flat">
              <a:solidFill>
                <a:srgbClr val="D9D9D9">
                  <a:alpha val="43000"/>
                </a:srgbClr>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sp>
          <p:nvSpPr>
            <p:cNvPr id="4616" name="Shape 4616"/>
            <p:cNvSpPr/>
            <p:nvPr/>
          </p:nvSpPr>
          <p:spPr>
            <a:xfrm>
              <a:off x="0" y="6824860"/>
              <a:ext cx="24472103" cy="1"/>
            </a:xfrm>
            <a:prstGeom prst="line">
              <a:avLst/>
            </a:prstGeom>
            <a:noFill/>
            <a:ln w="12700" cap="flat">
              <a:solidFill>
                <a:srgbClr val="D9D9D9">
                  <a:alpha val="43000"/>
                </a:srgbClr>
              </a:solidFill>
              <a:prstDash val="solid"/>
              <a:miter lim="400000"/>
            </a:ln>
            <a:effectLst/>
          </p:spPr>
          <p:txBody>
            <a:bodyPr wrap="square" lIns="50800" tIns="50800" rIns="50800" bIns="50800" numCol="1" anchor="ctr">
              <a:noAutofit/>
            </a:bodyPr>
            <a:lstStyle/>
            <a:p>
              <a:pPr>
                <a:defRPr sz="3200"/>
              </a:pPr>
              <a:endParaRPr/>
            </a:p>
          </p:txBody>
        </p:sp>
        <p:sp>
          <p:nvSpPr>
            <p:cNvPr id="4617" name="Shape 4617"/>
            <p:cNvSpPr/>
            <p:nvPr/>
          </p:nvSpPr>
          <p:spPr>
            <a:xfrm flipV="1">
              <a:off x="12236051" y="0"/>
              <a:ext cx="1" cy="13720941"/>
            </a:xfrm>
            <a:prstGeom prst="line">
              <a:avLst/>
            </a:prstGeom>
            <a:noFill/>
            <a:ln w="12700" cap="flat">
              <a:solidFill>
                <a:srgbClr val="D9D9D9">
                  <a:alpha val="43000"/>
                </a:srgbClr>
              </a:solidFill>
              <a:prstDash val="solid"/>
              <a:miter lim="400000"/>
            </a:ln>
            <a:effectLst/>
          </p:spPr>
          <p:txBody>
            <a:bodyPr wrap="square" lIns="50800" tIns="50800" rIns="50800" bIns="50800" numCol="1" anchor="ctr">
              <a:noAutofit/>
            </a:bodyPr>
            <a:lstStyle/>
            <a:p>
              <a:pPr>
                <a:defRPr sz="3200"/>
              </a:pPr>
              <a:endParaRPr/>
            </a:p>
          </p:txBody>
        </p:sp>
      </p:grpSp>
      <p:sp>
        <p:nvSpPr>
          <p:cNvPr id="4619" name="Shape 4619"/>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620" name="Shape 46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98</a:t>
            </a:fld>
            <a:endParaRPr/>
          </a:p>
        </p:txBody>
      </p:sp>
      <p:sp>
        <p:nvSpPr>
          <p:cNvPr id="4621" name="Shape 4621"/>
          <p:cNvSpPr>
            <a:spLocks noGrp="1"/>
          </p:cNvSpPr>
          <p:nvPr>
            <p:ph type="body" idx="34"/>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pic>
        <p:nvPicPr>
          <p:cNvPr id="19" name="Imag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7516" y="1584128"/>
            <a:ext cx="667919" cy="7633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7" name="Shape 4627"/>
          <p:cNvSpPr/>
          <p:nvPr/>
        </p:nvSpPr>
        <p:spPr>
          <a:xfrm>
            <a:off x="11929887" y="12984686"/>
            <a:ext cx="524227" cy="524227"/>
          </a:xfrm>
          <a:prstGeom prst="ellipse">
            <a:avLst/>
          </a:prstGeom>
          <a:solidFill>
            <a:srgbClr val="343941"/>
          </a:solidFill>
          <a:ln w="12700">
            <a:miter lim="400000"/>
          </a:ln>
        </p:spPr>
        <p:txBody>
          <a:bodyPr lIns="50800" tIns="50800" rIns="50800" bIns="50800" anchor="ctr"/>
          <a:lstStyle/>
          <a:p>
            <a:pPr>
              <a:defRPr sz="3200">
                <a:solidFill>
                  <a:srgbClr val="FFFFFF"/>
                </a:solidFill>
              </a:defRPr>
            </a:pPr>
            <a:endParaRPr/>
          </a:p>
        </p:txBody>
      </p:sp>
      <p:sp>
        <p:nvSpPr>
          <p:cNvPr id="4628" name="Shape 4628"/>
          <p:cNvSpPr>
            <a:spLocks noGrp="1"/>
          </p:cNvSpPr>
          <p:nvPr>
            <p:ph type="body" idx="13"/>
          </p:nvPr>
        </p:nvSpPr>
        <p:spPr>
          <a:prstGeom prst="rect">
            <a:avLst/>
          </a:prstGeom>
        </p:spPr>
        <p:txBody>
          <a:bodyPr/>
          <a:lstStyle/>
          <a:p>
            <a:pPr marL="0" indent="0" algn="ctr">
              <a:spcBef>
                <a:spcPts val="0"/>
              </a:spcBef>
              <a:buSzTx/>
              <a:buNone/>
              <a:defRPr sz="1300">
                <a:solidFill>
                  <a:srgbClr val="FFFFFF"/>
                </a:solidFill>
                <a:latin typeface="Open Sans Bold"/>
                <a:ea typeface="Open Sans Bold"/>
                <a:cs typeface="Open Sans Bold"/>
                <a:sym typeface="Open Sans Bold"/>
              </a:defRPr>
            </a:pPr>
            <a:r>
              <a:t>Made by </a:t>
            </a:r>
            <a:r>
              <a:rPr u="sng"/>
              <a:t>MarketMe</a:t>
            </a:r>
          </a:p>
        </p:txBody>
      </p:sp>
      <p:sp>
        <p:nvSpPr>
          <p:cNvPr id="4629" name="Shape 46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99</a:t>
            </a:fld>
            <a:endParaRPr/>
          </a:p>
        </p:txBody>
      </p:sp>
      <p:sp>
        <p:nvSpPr>
          <p:cNvPr id="4639" name="Shape 4639"/>
          <p:cNvSpPr>
            <a:spLocks noGrp="1"/>
          </p:cNvSpPr>
          <p:nvPr>
            <p:ph type="body" idx="23"/>
          </p:nvPr>
        </p:nvSpPr>
        <p:spPr>
          <a:prstGeom prst="rect">
            <a:avLst/>
          </a:prstGeom>
        </p:spPr>
        <p:txBody>
          <a:bodyPr/>
          <a:lstStyle/>
          <a:p>
            <a:r>
              <a:t>Lorem ipsum dolor sit amet, consectetur adipisicing.</a:t>
            </a:r>
          </a:p>
        </p:txBody>
      </p:sp>
      <p:sp>
        <p:nvSpPr>
          <p:cNvPr id="4641" name="Shape 4641"/>
          <p:cNvSpPr>
            <a:spLocks noGrp="1"/>
          </p:cNvSpPr>
          <p:nvPr>
            <p:ph type="body" idx="25"/>
          </p:nvPr>
        </p:nvSpPr>
        <p:spPr>
          <a:prstGeom prst="rect">
            <a:avLst/>
          </a:prstGeom>
        </p:spPr>
        <p:txBody>
          <a:bodyPr/>
          <a:lstStyle/>
          <a:p>
            <a:r>
              <a:t>Lorem ipsum dolor sit amet, consectetur adipisicing.</a:t>
            </a:r>
          </a:p>
        </p:txBody>
      </p:sp>
      <p:sp>
        <p:nvSpPr>
          <p:cNvPr id="4642" name="Shape 4642"/>
          <p:cNvSpPr>
            <a:spLocks noGrp="1"/>
          </p:cNvSpPr>
          <p:nvPr>
            <p:ph type="body" idx="26"/>
          </p:nvPr>
        </p:nvSpPr>
        <p:spPr>
          <a:prstGeom prst="rect">
            <a:avLst/>
          </a:prstGeom>
        </p:spPr>
        <p:txBody>
          <a:bodyPr/>
          <a:lstStyle/>
          <a:p>
            <a:r>
              <a:rPr dirty="0"/>
              <a:t>USERS</a:t>
            </a:r>
          </a:p>
        </p:txBody>
      </p:sp>
      <p:sp>
        <p:nvSpPr>
          <p:cNvPr id="4643" name="Shape 4643"/>
          <p:cNvSpPr>
            <a:spLocks noGrp="1"/>
          </p:cNvSpPr>
          <p:nvPr>
            <p:ph type="body" idx="27"/>
          </p:nvPr>
        </p:nvSpPr>
        <p:spPr>
          <a:prstGeom prst="rect">
            <a:avLst/>
          </a:prstGeom>
        </p:spPr>
        <p:txBody>
          <a:bodyPr/>
          <a:lstStyle/>
          <a:p>
            <a:r>
              <a:t>Lorem ipsum dolor sit amet, consectetur adipisicing.</a:t>
            </a:r>
          </a:p>
        </p:txBody>
      </p:sp>
      <p:sp>
        <p:nvSpPr>
          <p:cNvPr id="4644" name="Shape 4644"/>
          <p:cNvSpPr>
            <a:spLocks noGrp="1"/>
          </p:cNvSpPr>
          <p:nvPr>
            <p:ph type="body" idx="28"/>
          </p:nvPr>
        </p:nvSpPr>
        <p:spPr>
          <a:prstGeom prst="rect">
            <a:avLst/>
          </a:prstGeom>
        </p:spPr>
        <p:txBody>
          <a:bodyPr/>
          <a:lstStyle/>
          <a:p>
            <a:r>
              <a:t>MAP</a:t>
            </a:r>
          </a:p>
        </p:txBody>
      </p:sp>
      <p:sp>
        <p:nvSpPr>
          <p:cNvPr id="4645" name="Shape 4645"/>
          <p:cNvSpPr>
            <a:spLocks noGrp="1"/>
          </p:cNvSpPr>
          <p:nvPr>
            <p:ph type="body" idx="29"/>
          </p:nvPr>
        </p:nvSpPr>
        <p:spPr>
          <a:prstGeom prst="rect">
            <a:avLst/>
          </a:prstGeom>
        </p:spPr>
        <p:txBody>
          <a:bodyPr/>
          <a:lstStyle/>
          <a:p>
            <a:r>
              <a:t>FEATURES</a:t>
            </a:r>
          </a:p>
        </p:txBody>
      </p:sp>
      <p:sp>
        <p:nvSpPr>
          <p:cNvPr id="4646" name="Shape 4646"/>
          <p:cNvSpPr>
            <a:spLocks noGrp="1"/>
          </p:cNvSpPr>
          <p:nvPr>
            <p:ph type="body" idx="30"/>
          </p:nvPr>
        </p:nvSpPr>
        <p:spPr>
          <a:custGeom>
            <a:avLst/>
            <a:gdLst/>
            <a:ahLst/>
            <a:cxnLst>
              <a:cxn ang="0">
                <a:pos x="wd2" y="hd2"/>
              </a:cxn>
              <a:cxn ang="5400000">
                <a:pos x="wd2" y="hd2"/>
              </a:cxn>
              <a:cxn ang="10800000">
                <a:pos x="wd2" y="hd2"/>
              </a:cxn>
              <a:cxn ang="16200000">
                <a:pos x="wd2" y="hd2"/>
              </a:cxn>
            </a:cxnLst>
            <a:rect l="0" t="0" r="r" b="b"/>
            <a:pathLst>
              <a:path w="21590" h="21595" extrusionOk="0">
                <a:moveTo>
                  <a:pt x="15774" y="4869"/>
                </a:moveTo>
                <a:cubicBezTo>
                  <a:pt x="15770" y="4872"/>
                  <a:pt x="15762" y="4871"/>
                  <a:pt x="15756" y="4871"/>
                </a:cubicBezTo>
                <a:cubicBezTo>
                  <a:pt x="15770" y="4863"/>
                  <a:pt x="15783" y="4855"/>
                  <a:pt x="15797" y="4846"/>
                </a:cubicBezTo>
                <a:cubicBezTo>
                  <a:pt x="15790" y="4854"/>
                  <a:pt x="15783" y="4862"/>
                  <a:pt x="15774" y="4869"/>
                </a:cubicBezTo>
                <a:close/>
                <a:moveTo>
                  <a:pt x="17073" y="3611"/>
                </a:moveTo>
                <a:cubicBezTo>
                  <a:pt x="17074" y="3606"/>
                  <a:pt x="17080" y="3598"/>
                  <a:pt x="17085" y="3597"/>
                </a:cubicBezTo>
                <a:cubicBezTo>
                  <a:pt x="17107" y="3592"/>
                  <a:pt x="17115" y="3600"/>
                  <a:pt x="17105" y="3616"/>
                </a:cubicBezTo>
                <a:cubicBezTo>
                  <a:pt x="17102" y="3620"/>
                  <a:pt x="17091" y="3620"/>
                  <a:pt x="17084" y="3622"/>
                </a:cubicBezTo>
                <a:cubicBezTo>
                  <a:pt x="17080" y="3619"/>
                  <a:pt x="17071" y="3614"/>
                  <a:pt x="17073" y="3611"/>
                </a:cubicBezTo>
                <a:close/>
                <a:moveTo>
                  <a:pt x="15726" y="5465"/>
                </a:moveTo>
                <a:cubicBezTo>
                  <a:pt x="15725" y="5465"/>
                  <a:pt x="15724" y="5465"/>
                  <a:pt x="15723" y="5464"/>
                </a:cubicBezTo>
                <a:cubicBezTo>
                  <a:pt x="15725" y="5464"/>
                  <a:pt x="15726" y="5463"/>
                  <a:pt x="15727" y="5463"/>
                </a:cubicBezTo>
                <a:cubicBezTo>
                  <a:pt x="15730" y="5464"/>
                  <a:pt x="15733" y="5464"/>
                  <a:pt x="15736" y="5465"/>
                </a:cubicBezTo>
                <a:cubicBezTo>
                  <a:pt x="15733" y="5465"/>
                  <a:pt x="15729" y="5465"/>
                  <a:pt x="15726" y="5465"/>
                </a:cubicBezTo>
                <a:close/>
                <a:moveTo>
                  <a:pt x="15745" y="5468"/>
                </a:moveTo>
                <a:cubicBezTo>
                  <a:pt x="15742" y="5468"/>
                  <a:pt x="15739" y="5466"/>
                  <a:pt x="15736" y="5465"/>
                </a:cubicBezTo>
                <a:cubicBezTo>
                  <a:pt x="15743" y="5465"/>
                  <a:pt x="15752" y="5465"/>
                  <a:pt x="15759" y="5464"/>
                </a:cubicBezTo>
                <a:cubicBezTo>
                  <a:pt x="15755" y="5466"/>
                  <a:pt x="15750" y="5468"/>
                  <a:pt x="15745" y="5468"/>
                </a:cubicBezTo>
                <a:close/>
                <a:moveTo>
                  <a:pt x="3129" y="20038"/>
                </a:moveTo>
                <a:lnTo>
                  <a:pt x="3124" y="20058"/>
                </a:lnTo>
                <a:lnTo>
                  <a:pt x="3119" y="20038"/>
                </a:lnTo>
                <a:cubicBezTo>
                  <a:pt x="3119" y="20038"/>
                  <a:pt x="3129" y="20038"/>
                  <a:pt x="3129" y="20038"/>
                </a:cubicBezTo>
                <a:close/>
                <a:moveTo>
                  <a:pt x="19423" y="12998"/>
                </a:moveTo>
                <a:lnTo>
                  <a:pt x="19416" y="12983"/>
                </a:lnTo>
                <a:lnTo>
                  <a:pt x="19435" y="12986"/>
                </a:lnTo>
                <a:cubicBezTo>
                  <a:pt x="19435" y="12986"/>
                  <a:pt x="19423" y="12998"/>
                  <a:pt x="19423" y="12998"/>
                </a:cubicBezTo>
                <a:close/>
                <a:moveTo>
                  <a:pt x="17066" y="2426"/>
                </a:moveTo>
                <a:lnTo>
                  <a:pt x="17065" y="2411"/>
                </a:lnTo>
                <a:lnTo>
                  <a:pt x="17081" y="2418"/>
                </a:lnTo>
                <a:cubicBezTo>
                  <a:pt x="17081" y="2418"/>
                  <a:pt x="17066" y="2426"/>
                  <a:pt x="17066" y="2426"/>
                </a:cubicBezTo>
                <a:close/>
                <a:moveTo>
                  <a:pt x="5042" y="18201"/>
                </a:moveTo>
                <a:cubicBezTo>
                  <a:pt x="5034" y="18211"/>
                  <a:pt x="5023" y="18220"/>
                  <a:pt x="5014" y="18230"/>
                </a:cubicBezTo>
                <a:cubicBezTo>
                  <a:pt x="5018" y="18213"/>
                  <a:pt x="5012" y="18192"/>
                  <a:pt x="5040" y="18184"/>
                </a:cubicBezTo>
                <a:cubicBezTo>
                  <a:pt x="5041" y="18190"/>
                  <a:pt x="5045" y="18197"/>
                  <a:pt x="5042" y="18201"/>
                </a:cubicBezTo>
                <a:close/>
                <a:moveTo>
                  <a:pt x="5013" y="18232"/>
                </a:moveTo>
                <a:cubicBezTo>
                  <a:pt x="5013" y="18232"/>
                  <a:pt x="5013" y="18232"/>
                  <a:pt x="5013" y="18232"/>
                </a:cubicBezTo>
                <a:cubicBezTo>
                  <a:pt x="5013" y="18232"/>
                  <a:pt x="5013" y="18231"/>
                  <a:pt x="5012" y="18231"/>
                </a:cubicBezTo>
                <a:cubicBezTo>
                  <a:pt x="5013" y="18231"/>
                  <a:pt x="5013" y="18231"/>
                  <a:pt x="5014" y="18230"/>
                </a:cubicBezTo>
                <a:cubicBezTo>
                  <a:pt x="5013" y="18231"/>
                  <a:pt x="5014" y="18231"/>
                  <a:pt x="5013" y="18232"/>
                </a:cubicBezTo>
                <a:close/>
                <a:moveTo>
                  <a:pt x="2553" y="19045"/>
                </a:moveTo>
                <a:cubicBezTo>
                  <a:pt x="2548" y="19049"/>
                  <a:pt x="2538" y="19047"/>
                  <a:pt x="2531" y="19047"/>
                </a:cubicBezTo>
                <a:cubicBezTo>
                  <a:pt x="2526" y="19042"/>
                  <a:pt x="2517" y="19035"/>
                  <a:pt x="2519" y="19031"/>
                </a:cubicBezTo>
                <a:cubicBezTo>
                  <a:pt x="2527" y="19015"/>
                  <a:pt x="2541" y="19013"/>
                  <a:pt x="2556" y="19028"/>
                </a:cubicBezTo>
                <a:cubicBezTo>
                  <a:pt x="2559" y="19031"/>
                  <a:pt x="2557" y="19043"/>
                  <a:pt x="2553" y="19045"/>
                </a:cubicBezTo>
                <a:close/>
                <a:moveTo>
                  <a:pt x="17021" y="1194"/>
                </a:moveTo>
                <a:cubicBezTo>
                  <a:pt x="17033" y="1181"/>
                  <a:pt x="17054" y="1183"/>
                  <a:pt x="17061" y="1198"/>
                </a:cubicBezTo>
                <a:cubicBezTo>
                  <a:pt x="17066" y="1208"/>
                  <a:pt x="17063" y="1226"/>
                  <a:pt x="17055" y="1235"/>
                </a:cubicBezTo>
                <a:cubicBezTo>
                  <a:pt x="17044" y="1248"/>
                  <a:pt x="17027" y="1245"/>
                  <a:pt x="17014" y="1231"/>
                </a:cubicBezTo>
                <a:cubicBezTo>
                  <a:pt x="17016" y="1219"/>
                  <a:pt x="17014" y="1203"/>
                  <a:pt x="17021" y="1194"/>
                </a:cubicBezTo>
                <a:close/>
                <a:moveTo>
                  <a:pt x="19887" y="7177"/>
                </a:moveTo>
                <a:cubicBezTo>
                  <a:pt x="19879" y="7162"/>
                  <a:pt x="19885" y="7151"/>
                  <a:pt x="19905" y="7148"/>
                </a:cubicBezTo>
                <a:cubicBezTo>
                  <a:pt x="19911" y="7147"/>
                  <a:pt x="19921" y="7151"/>
                  <a:pt x="19924" y="7155"/>
                </a:cubicBezTo>
                <a:cubicBezTo>
                  <a:pt x="19932" y="7170"/>
                  <a:pt x="19925" y="7180"/>
                  <a:pt x="19906" y="7185"/>
                </a:cubicBezTo>
                <a:cubicBezTo>
                  <a:pt x="19900" y="7182"/>
                  <a:pt x="19890" y="7181"/>
                  <a:pt x="19887" y="7177"/>
                </a:cubicBezTo>
                <a:close/>
                <a:moveTo>
                  <a:pt x="17246" y="13346"/>
                </a:moveTo>
                <a:cubicBezTo>
                  <a:pt x="17250" y="13335"/>
                  <a:pt x="17253" y="13324"/>
                  <a:pt x="17259" y="13314"/>
                </a:cubicBezTo>
                <a:cubicBezTo>
                  <a:pt x="17260" y="13312"/>
                  <a:pt x="17272" y="13316"/>
                  <a:pt x="17280" y="13317"/>
                </a:cubicBezTo>
                <a:cubicBezTo>
                  <a:pt x="17276" y="13328"/>
                  <a:pt x="17272" y="13338"/>
                  <a:pt x="17268" y="13349"/>
                </a:cubicBezTo>
                <a:cubicBezTo>
                  <a:pt x="17261" y="13348"/>
                  <a:pt x="17253" y="13347"/>
                  <a:pt x="17246" y="13346"/>
                </a:cubicBezTo>
                <a:close/>
                <a:moveTo>
                  <a:pt x="18526" y="983"/>
                </a:moveTo>
                <a:cubicBezTo>
                  <a:pt x="18534" y="974"/>
                  <a:pt x="18541" y="959"/>
                  <a:pt x="18552" y="956"/>
                </a:cubicBezTo>
                <a:cubicBezTo>
                  <a:pt x="18561" y="954"/>
                  <a:pt x="18574" y="968"/>
                  <a:pt x="18586" y="974"/>
                </a:cubicBezTo>
                <a:cubicBezTo>
                  <a:pt x="18577" y="984"/>
                  <a:pt x="18569" y="993"/>
                  <a:pt x="18560" y="1003"/>
                </a:cubicBezTo>
                <a:cubicBezTo>
                  <a:pt x="18549" y="996"/>
                  <a:pt x="18537" y="990"/>
                  <a:pt x="18526" y="983"/>
                </a:cubicBezTo>
                <a:close/>
                <a:moveTo>
                  <a:pt x="16374" y="4389"/>
                </a:moveTo>
                <a:lnTo>
                  <a:pt x="16374" y="4389"/>
                </a:lnTo>
                <a:cubicBezTo>
                  <a:pt x="16416" y="4390"/>
                  <a:pt x="16458" y="4391"/>
                  <a:pt x="16500" y="4392"/>
                </a:cubicBezTo>
                <a:cubicBezTo>
                  <a:pt x="16612" y="4288"/>
                  <a:pt x="16763" y="4240"/>
                  <a:pt x="16910" y="4188"/>
                </a:cubicBezTo>
                <a:cubicBezTo>
                  <a:pt x="17071" y="4065"/>
                  <a:pt x="17248" y="3968"/>
                  <a:pt x="17510" y="3895"/>
                </a:cubicBezTo>
                <a:cubicBezTo>
                  <a:pt x="17345" y="4038"/>
                  <a:pt x="17160" y="4074"/>
                  <a:pt x="17039" y="4184"/>
                </a:cubicBezTo>
                <a:cubicBezTo>
                  <a:pt x="17028" y="4181"/>
                  <a:pt x="17017" y="4182"/>
                  <a:pt x="17007" y="4185"/>
                </a:cubicBezTo>
                <a:cubicBezTo>
                  <a:pt x="17017" y="4184"/>
                  <a:pt x="17028" y="4184"/>
                  <a:pt x="17039" y="4184"/>
                </a:cubicBezTo>
                <a:cubicBezTo>
                  <a:pt x="16950" y="4277"/>
                  <a:pt x="16801" y="4282"/>
                  <a:pt x="16697" y="4353"/>
                </a:cubicBezTo>
                <a:cubicBezTo>
                  <a:pt x="16683" y="4370"/>
                  <a:pt x="16668" y="4387"/>
                  <a:pt x="16654" y="4403"/>
                </a:cubicBezTo>
                <a:cubicBezTo>
                  <a:pt x="16622" y="4440"/>
                  <a:pt x="16541" y="4471"/>
                  <a:pt x="16585" y="4519"/>
                </a:cubicBezTo>
                <a:cubicBezTo>
                  <a:pt x="16625" y="4563"/>
                  <a:pt x="16675" y="4631"/>
                  <a:pt x="16760" y="4614"/>
                </a:cubicBezTo>
                <a:cubicBezTo>
                  <a:pt x="16878" y="4590"/>
                  <a:pt x="16902" y="4654"/>
                  <a:pt x="16927" y="4723"/>
                </a:cubicBezTo>
                <a:cubicBezTo>
                  <a:pt x="16940" y="4725"/>
                  <a:pt x="16952" y="4727"/>
                  <a:pt x="16965" y="4729"/>
                </a:cubicBezTo>
                <a:cubicBezTo>
                  <a:pt x="16952" y="4730"/>
                  <a:pt x="16939" y="4730"/>
                  <a:pt x="16925" y="4731"/>
                </a:cubicBezTo>
                <a:lnTo>
                  <a:pt x="16925" y="4731"/>
                </a:lnTo>
                <a:cubicBezTo>
                  <a:pt x="16893" y="4754"/>
                  <a:pt x="16861" y="4776"/>
                  <a:pt x="16830" y="4800"/>
                </a:cubicBezTo>
                <a:cubicBezTo>
                  <a:pt x="16701" y="4901"/>
                  <a:pt x="16699" y="4903"/>
                  <a:pt x="16540" y="4827"/>
                </a:cubicBezTo>
                <a:cubicBezTo>
                  <a:pt x="16470" y="4794"/>
                  <a:pt x="16400" y="4787"/>
                  <a:pt x="16307" y="4794"/>
                </a:cubicBezTo>
                <a:cubicBezTo>
                  <a:pt x="16312" y="4713"/>
                  <a:pt x="16396" y="4632"/>
                  <a:pt x="16314" y="4556"/>
                </a:cubicBezTo>
                <a:cubicBezTo>
                  <a:pt x="16303" y="4549"/>
                  <a:pt x="16292" y="4543"/>
                  <a:pt x="16280" y="4537"/>
                </a:cubicBezTo>
                <a:cubicBezTo>
                  <a:pt x="16228" y="4451"/>
                  <a:pt x="16246" y="4422"/>
                  <a:pt x="16374" y="4389"/>
                </a:cubicBezTo>
                <a:close/>
                <a:moveTo>
                  <a:pt x="18194" y="4516"/>
                </a:moveTo>
                <a:cubicBezTo>
                  <a:pt x="18237" y="4457"/>
                  <a:pt x="18287" y="4416"/>
                  <a:pt x="18366" y="4428"/>
                </a:cubicBezTo>
                <a:cubicBezTo>
                  <a:pt x="18416" y="4436"/>
                  <a:pt x="18328" y="4489"/>
                  <a:pt x="18194" y="4516"/>
                </a:cubicBezTo>
                <a:close/>
                <a:moveTo>
                  <a:pt x="16958" y="14657"/>
                </a:moveTo>
                <a:cubicBezTo>
                  <a:pt x="16961" y="14671"/>
                  <a:pt x="16939" y="14692"/>
                  <a:pt x="16922" y="14702"/>
                </a:cubicBezTo>
                <a:cubicBezTo>
                  <a:pt x="16889" y="14721"/>
                  <a:pt x="16853" y="14724"/>
                  <a:pt x="16820" y="14709"/>
                </a:cubicBezTo>
                <a:cubicBezTo>
                  <a:pt x="16822" y="14652"/>
                  <a:pt x="16863" y="14646"/>
                  <a:pt x="16901" y="14638"/>
                </a:cubicBezTo>
                <a:cubicBezTo>
                  <a:pt x="16924" y="14634"/>
                  <a:pt x="16955" y="14633"/>
                  <a:pt x="16958" y="14657"/>
                </a:cubicBezTo>
                <a:close/>
                <a:moveTo>
                  <a:pt x="21537" y="10485"/>
                </a:moveTo>
                <a:cubicBezTo>
                  <a:pt x="21548" y="10481"/>
                  <a:pt x="21565" y="10488"/>
                  <a:pt x="21579" y="10491"/>
                </a:cubicBezTo>
                <a:cubicBezTo>
                  <a:pt x="21595" y="10510"/>
                  <a:pt x="21592" y="10529"/>
                  <a:pt x="21573" y="10543"/>
                </a:cubicBezTo>
                <a:cubicBezTo>
                  <a:pt x="21553" y="10558"/>
                  <a:pt x="21529" y="10556"/>
                  <a:pt x="21516" y="10535"/>
                </a:cubicBezTo>
                <a:cubicBezTo>
                  <a:pt x="21505" y="10515"/>
                  <a:pt x="21513" y="10494"/>
                  <a:pt x="21537" y="10485"/>
                </a:cubicBezTo>
                <a:close/>
                <a:moveTo>
                  <a:pt x="20348" y="10789"/>
                </a:moveTo>
                <a:cubicBezTo>
                  <a:pt x="20318" y="10813"/>
                  <a:pt x="20285" y="10833"/>
                  <a:pt x="20253" y="10855"/>
                </a:cubicBezTo>
                <a:cubicBezTo>
                  <a:pt x="20251" y="10819"/>
                  <a:pt x="20254" y="10783"/>
                  <a:pt x="20292" y="10761"/>
                </a:cubicBezTo>
                <a:cubicBezTo>
                  <a:pt x="20304" y="10754"/>
                  <a:pt x="20325" y="10752"/>
                  <a:pt x="20337" y="10757"/>
                </a:cubicBezTo>
                <a:cubicBezTo>
                  <a:pt x="20345" y="10760"/>
                  <a:pt x="20353" y="10785"/>
                  <a:pt x="20348" y="10789"/>
                </a:cubicBezTo>
                <a:close/>
                <a:moveTo>
                  <a:pt x="17101" y="2239"/>
                </a:moveTo>
                <a:cubicBezTo>
                  <a:pt x="17115" y="2232"/>
                  <a:pt x="17130" y="2227"/>
                  <a:pt x="17146" y="2223"/>
                </a:cubicBezTo>
                <a:cubicBezTo>
                  <a:pt x="17152" y="2221"/>
                  <a:pt x="17167" y="2226"/>
                  <a:pt x="17167" y="2228"/>
                </a:cubicBezTo>
                <a:cubicBezTo>
                  <a:pt x="17169" y="2240"/>
                  <a:pt x="17171" y="2255"/>
                  <a:pt x="17165" y="2265"/>
                </a:cubicBezTo>
                <a:cubicBezTo>
                  <a:pt x="17157" y="2276"/>
                  <a:pt x="17140" y="2283"/>
                  <a:pt x="17127" y="2291"/>
                </a:cubicBezTo>
                <a:cubicBezTo>
                  <a:pt x="17104" y="2299"/>
                  <a:pt x="17074" y="2308"/>
                  <a:pt x="17062" y="2285"/>
                </a:cubicBezTo>
                <a:cubicBezTo>
                  <a:pt x="17051" y="2264"/>
                  <a:pt x="17079" y="2249"/>
                  <a:pt x="17101" y="2239"/>
                </a:cubicBezTo>
                <a:close/>
                <a:moveTo>
                  <a:pt x="20119" y="8699"/>
                </a:moveTo>
                <a:cubicBezTo>
                  <a:pt x="20131" y="8698"/>
                  <a:pt x="20145" y="8708"/>
                  <a:pt x="20158" y="8712"/>
                </a:cubicBezTo>
                <a:cubicBezTo>
                  <a:pt x="20163" y="8736"/>
                  <a:pt x="20148" y="8751"/>
                  <a:pt x="20123" y="8754"/>
                </a:cubicBezTo>
                <a:cubicBezTo>
                  <a:pt x="20111" y="8756"/>
                  <a:pt x="20088" y="8749"/>
                  <a:pt x="20085" y="8741"/>
                </a:cubicBezTo>
                <a:cubicBezTo>
                  <a:pt x="20076" y="8718"/>
                  <a:pt x="20094" y="8703"/>
                  <a:pt x="20119" y="8699"/>
                </a:cubicBezTo>
                <a:close/>
                <a:moveTo>
                  <a:pt x="7295" y="19013"/>
                </a:moveTo>
                <a:cubicBezTo>
                  <a:pt x="7271" y="18993"/>
                  <a:pt x="7296" y="18950"/>
                  <a:pt x="7342" y="18935"/>
                </a:cubicBezTo>
                <a:cubicBezTo>
                  <a:pt x="7354" y="18931"/>
                  <a:pt x="7377" y="18934"/>
                  <a:pt x="7385" y="18941"/>
                </a:cubicBezTo>
                <a:cubicBezTo>
                  <a:pt x="7409" y="18961"/>
                  <a:pt x="7383" y="19004"/>
                  <a:pt x="7339" y="19021"/>
                </a:cubicBezTo>
                <a:cubicBezTo>
                  <a:pt x="7324" y="19019"/>
                  <a:pt x="7304" y="19021"/>
                  <a:pt x="7295" y="19013"/>
                </a:cubicBezTo>
                <a:close/>
                <a:moveTo>
                  <a:pt x="18992" y="13268"/>
                </a:moveTo>
                <a:cubicBezTo>
                  <a:pt x="19018" y="13291"/>
                  <a:pt x="19071" y="13296"/>
                  <a:pt x="19063" y="13341"/>
                </a:cubicBezTo>
                <a:cubicBezTo>
                  <a:pt x="19062" y="13348"/>
                  <a:pt x="19056" y="13353"/>
                  <a:pt x="19052" y="13359"/>
                </a:cubicBezTo>
                <a:cubicBezTo>
                  <a:pt x="19023" y="13377"/>
                  <a:pt x="18990" y="13379"/>
                  <a:pt x="18962" y="13365"/>
                </a:cubicBezTo>
                <a:cubicBezTo>
                  <a:pt x="18926" y="13347"/>
                  <a:pt x="18901" y="13320"/>
                  <a:pt x="18912" y="13281"/>
                </a:cubicBezTo>
                <a:cubicBezTo>
                  <a:pt x="18913" y="13275"/>
                  <a:pt x="18920" y="13269"/>
                  <a:pt x="18926" y="13265"/>
                </a:cubicBezTo>
                <a:cubicBezTo>
                  <a:pt x="18949" y="13253"/>
                  <a:pt x="18974" y="13251"/>
                  <a:pt x="18992" y="13268"/>
                </a:cubicBezTo>
                <a:close/>
                <a:moveTo>
                  <a:pt x="14768" y="6"/>
                </a:moveTo>
                <a:cubicBezTo>
                  <a:pt x="14792" y="-4"/>
                  <a:pt x="14820" y="-4"/>
                  <a:pt x="14830" y="19"/>
                </a:cubicBezTo>
                <a:cubicBezTo>
                  <a:pt x="14844" y="50"/>
                  <a:pt x="14819" y="71"/>
                  <a:pt x="14782" y="91"/>
                </a:cubicBezTo>
                <a:cubicBezTo>
                  <a:pt x="14767" y="90"/>
                  <a:pt x="14740" y="93"/>
                  <a:pt x="14723" y="84"/>
                </a:cubicBezTo>
                <a:cubicBezTo>
                  <a:pt x="14694" y="69"/>
                  <a:pt x="14719" y="26"/>
                  <a:pt x="14768" y="6"/>
                </a:cubicBezTo>
                <a:close/>
                <a:moveTo>
                  <a:pt x="17467" y="4244"/>
                </a:moveTo>
                <a:cubicBezTo>
                  <a:pt x="17475" y="4210"/>
                  <a:pt x="17507" y="4201"/>
                  <a:pt x="17541" y="4201"/>
                </a:cubicBezTo>
                <a:cubicBezTo>
                  <a:pt x="17568" y="4201"/>
                  <a:pt x="17592" y="4212"/>
                  <a:pt x="17590" y="4237"/>
                </a:cubicBezTo>
                <a:cubicBezTo>
                  <a:pt x="17590" y="4249"/>
                  <a:pt x="17574" y="4260"/>
                  <a:pt x="17566" y="4271"/>
                </a:cubicBezTo>
                <a:cubicBezTo>
                  <a:pt x="17533" y="4285"/>
                  <a:pt x="17502" y="4285"/>
                  <a:pt x="17474" y="4263"/>
                </a:cubicBezTo>
                <a:cubicBezTo>
                  <a:pt x="17469" y="4259"/>
                  <a:pt x="17465" y="4250"/>
                  <a:pt x="17467" y="4244"/>
                </a:cubicBezTo>
                <a:close/>
                <a:moveTo>
                  <a:pt x="9749" y="2386"/>
                </a:moveTo>
                <a:cubicBezTo>
                  <a:pt x="9761" y="2377"/>
                  <a:pt x="9776" y="2370"/>
                  <a:pt x="9796" y="2359"/>
                </a:cubicBezTo>
                <a:cubicBezTo>
                  <a:pt x="9813" y="2357"/>
                  <a:pt x="9837" y="2350"/>
                  <a:pt x="9861" y="2350"/>
                </a:cubicBezTo>
                <a:cubicBezTo>
                  <a:pt x="9880" y="2350"/>
                  <a:pt x="9892" y="2368"/>
                  <a:pt x="9880" y="2380"/>
                </a:cubicBezTo>
                <a:cubicBezTo>
                  <a:pt x="9854" y="2405"/>
                  <a:pt x="9825" y="2429"/>
                  <a:pt x="9792" y="2449"/>
                </a:cubicBezTo>
                <a:cubicBezTo>
                  <a:pt x="9773" y="2460"/>
                  <a:pt x="9743" y="2460"/>
                  <a:pt x="9729" y="2439"/>
                </a:cubicBezTo>
                <a:cubicBezTo>
                  <a:pt x="9714" y="2418"/>
                  <a:pt x="9730" y="2399"/>
                  <a:pt x="9749" y="2386"/>
                </a:cubicBezTo>
                <a:close/>
                <a:moveTo>
                  <a:pt x="15270" y="1554"/>
                </a:moveTo>
                <a:cubicBezTo>
                  <a:pt x="15303" y="1524"/>
                  <a:pt x="15342" y="1524"/>
                  <a:pt x="15378" y="1550"/>
                </a:cubicBezTo>
                <a:cubicBezTo>
                  <a:pt x="15388" y="1557"/>
                  <a:pt x="15396" y="1576"/>
                  <a:pt x="15392" y="1587"/>
                </a:cubicBezTo>
                <a:cubicBezTo>
                  <a:pt x="15380" y="1626"/>
                  <a:pt x="15342" y="1640"/>
                  <a:pt x="15298" y="1638"/>
                </a:cubicBezTo>
                <a:cubicBezTo>
                  <a:pt x="15266" y="1637"/>
                  <a:pt x="15235" y="1626"/>
                  <a:pt x="15203" y="1620"/>
                </a:cubicBezTo>
                <a:cubicBezTo>
                  <a:pt x="15227" y="1596"/>
                  <a:pt x="15247" y="1574"/>
                  <a:pt x="15270" y="1554"/>
                </a:cubicBezTo>
                <a:close/>
                <a:moveTo>
                  <a:pt x="1170" y="16878"/>
                </a:moveTo>
                <a:cubicBezTo>
                  <a:pt x="1153" y="16876"/>
                  <a:pt x="1131" y="16880"/>
                  <a:pt x="1124" y="16872"/>
                </a:cubicBezTo>
                <a:cubicBezTo>
                  <a:pt x="1092" y="16838"/>
                  <a:pt x="1111" y="16807"/>
                  <a:pt x="1141" y="16781"/>
                </a:cubicBezTo>
                <a:cubicBezTo>
                  <a:pt x="1160" y="16765"/>
                  <a:pt x="1188" y="16763"/>
                  <a:pt x="1200" y="16787"/>
                </a:cubicBezTo>
                <a:cubicBezTo>
                  <a:pt x="1219" y="16823"/>
                  <a:pt x="1205" y="16855"/>
                  <a:pt x="1170" y="16878"/>
                </a:cubicBezTo>
                <a:close/>
                <a:moveTo>
                  <a:pt x="8592" y="18031"/>
                </a:moveTo>
                <a:cubicBezTo>
                  <a:pt x="8537" y="18091"/>
                  <a:pt x="8459" y="18103"/>
                  <a:pt x="8340" y="18112"/>
                </a:cubicBezTo>
                <a:cubicBezTo>
                  <a:pt x="8423" y="18046"/>
                  <a:pt x="8486" y="18007"/>
                  <a:pt x="8562" y="17985"/>
                </a:cubicBezTo>
                <a:cubicBezTo>
                  <a:pt x="8574" y="17982"/>
                  <a:pt x="8599" y="17988"/>
                  <a:pt x="8602" y="17994"/>
                </a:cubicBezTo>
                <a:cubicBezTo>
                  <a:pt x="8607" y="18004"/>
                  <a:pt x="8601" y="18021"/>
                  <a:pt x="8592" y="18031"/>
                </a:cubicBezTo>
                <a:close/>
                <a:moveTo>
                  <a:pt x="17222" y="4603"/>
                </a:moveTo>
                <a:cubicBezTo>
                  <a:pt x="17230" y="4586"/>
                  <a:pt x="17254" y="4568"/>
                  <a:pt x="17275" y="4563"/>
                </a:cubicBezTo>
                <a:cubicBezTo>
                  <a:pt x="17304" y="4557"/>
                  <a:pt x="17320" y="4579"/>
                  <a:pt x="17325" y="4601"/>
                </a:cubicBezTo>
                <a:cubicBezTo>
                  <a:pt x="17333" y="4636"/>
                  <a:pt x="17344" y="4672"/>
                  <a:pt x="17303" y="4699"/>
                </a:cubicBezTo>
                <a:cubicBezTo>
                  <a:pt x="17286" y="4699"/>
                  <a:pt x="17265" y="4705"/>
                  <a:pt x="17255" y="4698"/>
                </a:cubicBezTo>
                <a:cubicBezTo>
                  <a:pt x="17218" y="4674"/>
                  <a:pt x="17206" y="4638"/>
                  <a:pt x="17222" y="4603"/>
                </a:cubicBezTo>
                <a:close/>
                <a:moveTo>
                  <a:pt x="9648" y="18651"/>
                </a:moveTo>
                <a:cubicBezTo>
                  <a:pt x="9593" y="18686"/>
                  <a:pt x="9530" y="18688"/>
                  <a:pt x="9456" y="18685"/>
                </a:cubicBezTo>
                <a:cubicBezTo>
                  <a:pt x="9497" y="18624"/>
                  <a:pt x="9552" y="18607"/>
                  <a:pt x="9607" y="18592"/>
                </a:cubicBezTo>
                <a:cubicBezTo>
                  <a:pt x="9632" y="18584"/>
                  <a:pt x="9659" y="18591"/>
                  <a:pt x="9666" y="18615"/>
                </a:cubicBezTo>
                <a:cubicBezTo>
                  <a:pt x="9669" y="18625"/>
                  <a:pt x="9659" y="18644"/>
                  <a:pt x="9648" y="18651"/>
                </a:cubicBezTo>
                <a:close/>
                <a:moveTo>
                  <a:pt x="20697" y="9656"/>
                </a:moveTo>
                <a:lnTo>
                  <a:pt x="20698" y="9656"/>
                </a:lnTo>
                <a:cubicBezTo>
                  <a:pt x="20796" y="9713"/>
                  <a:pt x="20791" y="9668"/>
                  <a:pt x="20802" y="9711"/>
                </a:cubicBezTo>
                <a:cubicBezTo>
                  <a:pt x="20813" y="9751"/>
                  <a:pt x="20822" y="9798"/>
                  <a:pt x="20826" y="9839"/>
                </a:cubicBezTo>
                <a:cubicBezTo>
                  <a:pt x="20826" y="9848"/>
                  <a:pt x="20812" y="9868"/>
                  <a:pt x="20802" y="9869"/>
                </a:cubicBezTo>
                <a:cubicBezTo>
                  <a:pt x="20788" y="9869"/>
                  <a:pt x="20772" y="9861"/>
                  <a:pt x="20761" y="9852"/>
                </a:cubicBezTo>
                <a:cubicBezTo>
                  <a:pt x="20729" y="9827"/>
                  <a:pt x="20713" y="9783"/>
                  <a:pt x="20710" y="9748"/>
                </a:cubicBezTo>
                <a:cubicBezTo>
                  <a:pt x="20708" y="9720"/>
                  <a:pt x="20751" y="9742"/>
                  <a:pt x="20697" y="9656"/>
                </a:cubicBezTo>
                <a:close/>
                <a:moveTo>
                  <a:pt x="18267" y="13904"/>
                </a:moveTo>
                <a:cubicBezTo>
                  <a:pt x="18320" y="13867"/>
                  <a:pt x="18384" y="13868"/>
                  <a:pt x="18455" y="13878"/>
                </a:cubicBezTo>
                <a:cubicBezTo>
                  <a:pt x="18431" y="13949"/>
                  <a:pt x="18373" y="13978"/>
                  <a:pt x="18296" y="13986"/>
                </a:cubicBezTo>
                <a:cubicBezTo>
                  <a:pt x="18271" y="13989"/>
                  <a:pt x="18244" y="13982"/>
                  <a:pt x="18243" y="13958"/>
                </a:cubicBezTo>
                <a:cubicBezTo>
                  <a:pt x="18242" y="13940"/>
                  <a:pt x="18251" y="13914"/>
                  <a:pt x="18267" y="13904"/>
                </a:cubicBezTo>
                <a:close/>
                <a:moveTo>
                  <a:pt x="18839" y="12793"/>
                </a:moveTo>
                <a:cubicBezTo>
                  <a:pt x="18849" y="12778"/>
                  <a:pt x="18878" y="12772"/>
                  <a:pt x="18899" y="12765"/>
                </a:cubicBezTo>
                <a:cubicBezTo>
                  <a:pt x="18905" y="12763"/>
                  <a:pt x="18914" y="12768"/>
                  <a:pt x="18922" y="12771"/>
                </a:cubicBezTo>
                <a:cubicBezTo>
                  <a:pt x="18934" y="12822"/>
                  <a:pt x="18947" y="12873"/>
                  <a:pt x="18956" y="12925"/>
                </a:cubicBezTo>
                <a:cubicBezTo>
                  <a:pt x="18957" y="12929"/>
                  <a:pt x="18927" y="12945"/>
                  <a:pt x="18918" y="12942"/>
                </a:cubicBezTo>
                <a:cubicBezTo>
                  <a:pt x="18843" y="12918"/>
                  <a:pt x="18803" y="12845"/>
                  <a:pt x="18839" y="12793"/>
                </a:cubicBezTo>
                <a:close/>
                <a:moveTo>
                  <a:pt x="20156" y="12415"/>
                </a:moveTo>
                <a:cubicBezTo>
                  <a:pt x="20203" y="12381"/>
                  <a:pt x="20259" y="12370"/>
                  <a:pt x="20318" y="12384"/>
                </a:cubicBezTo>
                <a:cubicBezTo>
                  <a:pt x="20331" y="12388"/>
                  <a:pt x="20346" y="12403"/>
                  <a:pt x="20349" y="12414"/>
                </a:cubicBezTo>
                <a:cubicBezTo>
                  <a:pt x="20351" y="12425"/>
                  <a:pt x="20339" y="12439"/>
                  <a:pt x="20333" y="12453"/>
                </a:cubicBezTo>
                <a:cubicBezTo>
                  <a:pt x="20281" y="12485"/>
                  <a:pt x="20225" y="12480"/>
                  <a:pt x="20168" y="12464"/>
                </a:cubicBezTo>
                <a:cubicBezTo>
                  <a:pt x="20157" y="12460"/>
                  <a:pt x="20150" y="12444"/>
                  <a:pt x="20145" y="12433"/>
                </a:cubicBezTo>
                <a:cubicBezTo>
                  <a:pt x="20143" y="12429"/>
                  <a:pt x="20150" y="12420"/>
                  <a:pt x="20156" y="12415"/>
                </a:cubicBezTo>
                <a:close/>
                <a:moveTo>
                  <a:pt x="1848" y="13269"/>
                </a:moveTo>
                <a:cubicBezTo>
                  <a:pt x="1798" y="13323"/>
                  <a:pt x="1736" y="13362"/>
                  <a:pt x="1625" y="13392"/>
                </a:cubicBezTo>
                <a:cubicBezTo>
                  <a:pt x="1674" y="13295"/>
                  <a:pt x="1731" y="13246"/>
                  <a:pt x="1821" y="13226"/>
                </a:cubicBezTo>
                <a:cubicBezTo>
                  <a:pt x="1828" y="13224"/>
                  <a:pt x="1842" y="13228"/>
                  <a:pt x="1843" y="13232"/>
                </a:cubicBezTo>
                <a:cubicBezTo>
                  <a:pt x="1847" y="13244"/>
                  <a:pt x="1854" y="13262"/>
                  <a:pt x="1848" y="13269"/>
                </a:cubicBezTo>
                <a:close/>
                <a:moveTo>
                  <a:pt x="8777" y="18786"/>
                </a:moveTo>
                <a:cubicBezTo>
                  <a:pt x="8750" y="18824"/>
                  <a:pt x="8707" y="18846"/>
                  <a:pt x="8660" y="18864"/>
                </a:cubicBezTo>
                <a:cubicBezTo>
                  <a:pt x="8637" y="18864"/>
                  <a:pt x="8605" y="18872"/>
                  <a:pt x="8592" y="18862"/>
                </a:cubicBezTo>
                <a:cubicBezTo>
                  <a:pt x="8570" y="18846"/>
                  <a:pt x="8586" y="18820"/>
                  <a:pt x="8606" y="18808"/>
                </a:cubicBezTo>
                <a:cubicBezTo>
                  <a:pt x="8646" y="18784"/>
                  <a:pt x="8690" y="18762"/>
                  <a:pt x="8734" y="18743"/>
                </a:cubicBezTo>
                <a:cubicBezTo>
                  <a:pt x="8746" y="18738"/>
                  <a:pt x="8771" y="18741"/>
                  <a:pt x="8779" y="18748"/>
                </a:cubicBezTo>
                <a:cubicBezTo>
                  <a:pt x="8786" y="18755"/>
                  <a:pt x="8784" y="18776"/>
                  <a:pt x="8777" y="18786"/>
                </a:cubicBezTo>
                <a:close/>
                <a:moveTo>
                  <a:pt x="17355" y="14487"/>
                </a:moveTo>
                <a:cubicBezTo>
                  <a:pt x="17292" y="14496"/>
                  <a:pt x="17241" y="14482"/>
                  <a:pt x="17216" y="14444"/>
                </a:cubicBezTo>
                <a:cubicBezTo>
                  <a:pt x="17222" y="14430"/>
                  <a:pt x="17224" y="14406"/>
                  <a:pt x="17239" y="14393"/>
                </a:cubicBezTo>
                <a:cubicBezTo>
                  <a:pt x="17281" y="14359"/>
                  <a:pt x="17332" y="14363"/>
                  <a:pt x="17375" y="14391"/>
                </a:cubicBezTo>
                <a:cubicBezTo>
                  <a:pt x="17391" y="14402"/>
                  <a:pt x="17400" y="14427"/>
                  <a:pt x="17402" y="14446"/>
                </a:cubicBezTo>
                <a:cubicBezTo>
                  <a:pt x="17403" y="14469"/>
                  <a:pt x="17381" y="14483"/>
                  <a:pt x="17355" y="14487"/>
                </a:cubicBezTo>
                <a:close/>
                <a:moveTo>
                  <a:pt x="17697" y="2463"/>
                </a:moveTo>
                <a:cubicBezTo>
                  <a:pt x="17741" y="2447"/>
                  <a:pt x="17791" y="2438"/>
                  <a:pt x="17839" y="2430"/>
                </a:cubicBezTo>
                <a:cubicBezTo>
                  <a:pt x="17851" y="2428"/>
                  <a:pt x="17873" y="2437"/>
                  <a:pt x="17879" y="2446"/>
                </a:cubicBezTo>
                <a:cubicBezTo>
                  <a:pt x="17885" y="2456"/>
                  <a:pt x="17882" y="2475"/>
                  <a:pt x="17873" y="2484"/>
                </a:cubicBezTo>
                <a:cubicBezTo>
                  <a:pt x="17858" y="2499"/>
                  <a:pt x="17836" y="2511"/>
                  <a:pt x="17811" y="2527"/>
                </a:cubicBezTo>
                <a:cubicBezTo>
                  <a:pt x="17785" y="2533"/>
                  <a:pt x="17754" y="2543"/>
                  <a:pt x="17722" y="2547"/>
                </a:cubicBezTo>
                <a:cubicBezTo>
                  <a:pt x="17696" y="2549"/>
                  <a:pt x="17669" y="2537"/>
                  <a:pt x="17668" y="2514"/>
                </a:cubicBezTo>
                <a:cubicBezTo>
                  <a:pt x="17668" y="2496"/>
                  <a:pt x="17681" y="2469"/>
                  <a:pt x="17697" y="2463"/>
                </a:cubicBezTo>
                <a:close/>
                <a:moveTo>
                  <a:pt x="17014" y="4428"/>
                </a:moveTo>
                <a:cubicBezTo>
                  <a:pt x="17015" y="4412"/>
                  <a:pt x="17037" y="4392"/>
                  <a:pt x="17056" y="4384"/>
                </a:cubicBezTo>
                <a:cubicBezTo>
                  <a:pt x="17123" y="4352"/>
                  <a:pt x="17180" y="4388"/>
                  <a:pt x="17239" y="4410"/>
                </a:cubicBezTo>
                <a:cubicBezTo>
                  <a:pt x="17245" y="4412"/>
                  <a:pt x="17252" y="4422"/>
                  <a:pt x="17251" y="4426"/>
                </a:cubicBezTo>
                <a:cubicBezTo>
                  <a:pt x="17248" y="4438"/>
                  <a:pt x="17240" y="4449"/>
                  <a:pt x="17234" y="4460"/>
                </a:cubicBezTo>
                <a:cubicBezTo>
                  <a:pt x="17174" y="4484"/>
                  <a:pt x="17113" y="4507"/>
                  <a:pt x="17049" y="4475"/>
                </a:cubicBezTo>
                <a:cubicBezTo>
                  <a:pt x="17031" y="4467"/>
                  <a:pt x="17013" y="4443"/>
                  <a:pt x="17014" y="4428"/>
                </a:cubicBezTo>
                <a:close/>
                <a:moveTo>
                  <a:pt x="1665" y="13091"/>
                </a:moveTo>
                <a:cubicBezTo>
                  <a:pt x="1629" y="13121"/>
                  <a:pt x="1592" y="13149"/>
                  <a:pt x="1552" y="13174"/>
                </a:cubicBezTo>
                <a:cubicBezTo>
                  <a:pt x="1514" y="13196"/>
                  <a:pt x="1445" y="13185"/>
                  <a:pt x="1442" y="13160"/>
                </a:cubicBezTo>
                <a:cubicBezTo>
                  <a:pt x="1438" y="13125"/>
                  <a:pt x="1468" y="13112"/>
                  <a:pt x="1494" y="13096"/>
                </a:cubicBezTo>
                <a:cubicBezTo>
                  <a:pt x="1528" y="13075"/>
                  <a:pt x="1562" y="13054"/>
                  <a:pt x="1595" y="13034"/>
                </a:cubicBezTo>
                <a:cubicBezTo>
                  <a:pt x="1621" y="13034"/>
                  <a:pt x="1650" y="13026"/>
                  <a:pt x="1667" y="13035"/>
                </a:cubicBezTo>
                <a:cubicBezTo>
                  <a:pt x="1693" y="13048"/>
                  <a:pt x="1683" y="13075"/>
                  <a:pt x="1665" y="13091"/>
                </a:cubicBezTo>
                <a:close/>
                <a:moveTo>
                  <a:pt x="940" y="13268"/>
                </a:moveTo>
                <a:cubicBezTo>
                  <a:pt x="920" y="13330"/>
                  <a:pt x="859" y="13350"/>
                  <a:pt x="777" y="13376"/>
                </a:cubicBezTo>
                <a:cubicBezTo>
                  <a:pt x="767" y="13303"/>
                  <a:pt x="800" y="13261"/>
                  <a:pt x="821" y="13217"/>
                </a:cubicBezTo>
                <a:cubicBezTo>
                  <a:pt x="835" y="13190"/>
                  <a:pt x="871" y="13182"/>
                  <a:pt x="905" y="13197"/>
                </a:cubicBezTo>
                <a:cubicBezTo>
                  <a:pt x="936" y="13212"/>
                  <a:pt x="949" y="13239"/>
                  <a:pt x="940" y="13268"/>
                </a:cubicBezTo>
                <a:close/>
                <a:moveTo>
                  <a:pt x="19008" y="558"/>
                </a:moveTo>
                <a:cubicBezTo>
                  <a:pt x="19109" y="498"/>
                  <a:pt x="19192" y="409"/>
                  <a:pt x="19333" y="416"/>
                </a:cubicBezTo>
                <a:cubicBezTo>
                  <a:pt x="19337" y="416"/>
                  <a:pt x="19345" y="428"/>
                  <a:pt x="19344" y="433"/>
                </a:cubicBezTo>
                <a:cubicBezTo>
                  <a:pt x="19333" y="499"/>
                  <a:pt x="19203" y="560"/>
                  <a:pt x="18973" y="600"/>
                </a:cubicBezTo>
                <a:cubicBezTo>
                  <a:pt x="18998" y="569"/>
                  <a:pt x="19001" y="562"/>
                  <a:pt x="19008" y="558"/>
                </a:cubicBezTo>
                <a:close/>
                <a:moveTo>
                  <a:pt x="18867" y="13159"/>
                </a:moveTo>
                <a:cubicBezTo>
                  <a:pt x="18951" y="13034"/>
                  <a:pt x="18990" y="13003"/>
                  <a:pt x="19230" y="12871"/>
                </a:cubicBezTo>
                <a:cubicBezTo>
                  <a:pt x="19370" y="12825"/>
                  <a:pt x="19476" y="12721"/>
                  <a:pt x="19629" y="12698"/>
                </a:cubicBezTo>
                <a:cubicBezTo>
                  <a:pt x="19633" y="12697"/>
                  <a:pt x="19639" y="12706"/>
                  <a:pt x="19645" y="12711"/>
                </a:cubicBezTo>
                <a:cubicBezTo>
                  <a:pt x="19638" y="12722"/>
                  <a:pt x="19634" y="12738"/>
                  <a:pt x="19622" y="12745"/>
                </a:cubicBezTo>
                <a:cubicBezTo>
                  <a:pt x="19505" y="12813"/>
                  <a:pt x="19387" y="12880"/>
                  <a:pt x="19268" y="12947"/>
                </a:cubicBezTo>
                <a:cubicBezTo>
                  <a:pt x="19196" y="12995"/>
                  <a:pt x="19123" y="13043"/>
                  <a:pt x="19050" y="13091"/>
                </a:cubicBezTo>
                <a:cubicBezTo>
                  <a:pt x="18998" y="13126"/>
                  <a:pt x="18944" y="13156"/>
                  <a:pt x="18867" y="13159"/>
                </a:cubicBezTo>
                <a:close/>
                <a:moveTo>
                  <a:pt x="18263" y="4089"/>
                </a:moveTo>
                <a:cubicBezTo>
                  <a:pt x="18287" y="4094"/>
                  <a:pt x="18313" y="4095"/>
                  <a:pt x="18335" y="4104"/>
                </a:cubicBezTo>
                <a:cubicBezTo>
                  <a:pt x="18362" y="4116"/>
                  <a:pt x="18366" y="4143"/>
                  <a:pt x="18347" y="4158"/>
                </a:cubicBezTo>
                <a:cubicBezTo>
                  <a:pt x="18280" y="4210"/>
                  <a:pt x="18208" y="4258"/>
                  <a:pt x="18138" y="4308"/>
                </a:cubicBezTo>
                <a:cubicBezTo>
                  <a:pt x="18108" y="4303"/>
                  <a:pt x="18084" y="4301"/>
                  <a:pt x="18063" y="4293"/>
                </a:cubicBezTo>
                <a:cubicBezTo>
                  <a:pt x="18059" y="4292"/>
                  <a:pt x="18061" y="4266"/>
                  <a:pt x="18068" y="4256"/>
                </a:cubicBezTo>
                <a:cubicBezTo>
                  <a:pt x="18094" y="4220"/>
                  <a:pt x="18144" y="4187"/>
                  <a:pt x="18147" y="4151"/>
                </a:cubicBezTo>
                <a:cubicBezTo>
                  <a:pt x="18152" y="4071"/>
                  <a:pt x="18199" y="4075"/>
                  <a:pt x="18263" y="4089"/>
                </a:cubicBezTo>
                <a:close/>
                <a:moveTo>
                  <a:pt x="1679" y="10838"/>
                </a:moveTo>
                <a:cubicBezTo>
                  <a:pt x="1651" y="10887"/>
                  <a:pt x="1599" y="10906"/>
                  <a:pt x="1539" y="10916"/>
                </a:cubicBezTo>
                <a:cubicBezTo>
                  <a:pt x="1479" y="10927"/>
                  <a:pt x="1439" y="10894"/>
                  <a:pt x="1452" y="10846"/>
                </a:cubicBezTo>
                <a:cubicBezTo>
                  <a:pt x="1466" y="10787"/>
                  <a:pt x="1503" y="10742"/>
                  <a:pt x="1553" y="10703"/>
                </a:cubicBezTo>
                <a:cubicBezTo>
                  <a:pt x="1582" y="10690"/>
                  <a:pt x="1612" y="10676"/>
                  <a:pt x="1641" y="10663"/>
                </a:cubicBezTo>
                <a:cubicBezTo>
                  <a:pt x="1697" y="10714"/>
                  <a:pt x="1714" y="10773"/>
                  <a:pt x="1679" y="10838"/>
                </a:cubicBezTo>
                <a:close/>
                <a:moveTo>
                  <a:pt x="7077" y="19216"/>
                </a:moveTo>
                <a:cubicBezTo>
                  <a:pt x="6992" y="19283"/>
                  <a:pt x="6906" y="19349"/>
                  <a:pt x="6864" y="19444"/>
                </a:cubicBezTo>
                <a:cubicBezTo>
                  <a:pt x="6862" y="19448"/>
                  <a:pt x="6849" y="19449"/>
                  <a:pt x="6842" y="19452"/>
                </a:cubicBezTo>
                <a:cubicBezTo>
                  <a:pt x="6826" y="19450"/>
                  <a:pt x="6808" y="19450"/>
                  <a:pt x="6794" y="19444"/>
                </a:cubicBezTo>
                <a:cubicBezTo>
                  <a:pt x="6770" y="19433"/>
                  <a:pt x="6755" y="19412"/>
                  <a:pt x="6765" y="19391"/>
                </a:cubicBezTo>
                <a:cubicBezTo>
                  <a:pt x="6817" y="19281"/>
                  <a:pt x="6907" y="19200"/>
                  <a:pt x="7028" y="19143"/>
                </a:cubicBezTo>
                <a:cubicBezTo>
                  <a:pt x="7037" y="19139"/>
                  <a:pt x="7060" y="19148"/>
                  <a:pt x="7069" y="19156"/>
                </a:cubicBezTo>
                <a:cubicBezTo>
                  <a:pt x="7079" y="19166"/>
                  <a:pt x="7080" y="19182"/>
                  <a:pt x="7083" y="19196"/>
                </a:cubicBezTo>
                <a:cubicBezTo>
                  <a:pt x="7084" y="19202"/>
                  <a:pt x="7082" y="19212"/>
                  <a:pt x="7077" y="19216"/>
                </a:cubicBezTo>
                <a:close/>
                <a:moveTo>
                  <a:pt x="8015" y="18775"/>
                </a:moveTo>
                <a:cubicBezTo>
                  <a:pt x="7932" y="18941"/>
                  <a:pt x="7812" y="19014"/>
                  <a:pt x="7647" y="19045"/>
                </a:cubicBezTo>
                <a:cubicBezTo>
                  <a:pt x="7576" y="19058"/>
                  <a:pt x="7510" y="19092"/>
                  <a:pt x="7417" y="19126"/>
                </a:cubicBezTo>
                <a:cubicBezTo>
                  <a:pt x="7579" y="18949"/>
                  <a:pt x="7795" y="18888"/>
                  <a:pt x="8015" y="18775"/>
                </a:cubicBezTo>
                <a:close/>
                <a:moveTo>
                  <a:pt x="16125" y="1500"/>
                </a:moveTo>
                <a:cubicBezTo>
                  <a:pt x="16131" y="1496"/>
                  <a:pt x="16139" y="1492"/>
                  <a:pt x="16146" y="1491"/>
                </a:cubicBezTo>
                <a:cubicBezTo>
                  <a:pt x="16264" y="1472"/>
                  <a:pt x="16401" y="1530"/>
                  <a:pt x="16454" y="1621"/>
                </a:cubicBezTo>
                <a:cubicBezTo>
                  <a:pt x="16486" y="1675"/>
                  <a:pt x="16466" y="1719"/>
                  <a:pt x="16401" y="1737"/>
                </a:cubicBezTo>
                <a:cubicBezTo>
                  <a:pt x="16335" y="1756"/>
                  <a:pt x="16304" y="1741"/>
                  <a:pt x="16279" y="1679"/>
                </a:cubicBezTo>
                <a:cubicBezTo>
                  <a:pt x="16289" y="1646"/>
                  <a:pt x="16270" y="1629"/>
                  <a:pt x="16236" y="1615"/>
                </a:cubicBezTo>
                <a:cubicBezTo>
                  <a:pt x="16192" y="1596"/>
                  <a:pt x="16146" y="1577"/>
                  <a:pt x="16108" y="1551"/>
                </a:cubicBezTo>
                <a:cubicBezTo>
                  <a:pt x="16086" y="1536"/>
                  <a:pt x="16103" y="1514"/>
                  <a:pt x="16125" y="1500"/>
                </a:cubicBezTo>
                <a:close/>
                <a:moveTo>
                  <a:pt x="10134" y="18079"/>
                </a:moveTo>
                <a:cubicBezTo>
                  <a:pt x="10090" y="18111"/>
                  <a:pt x="10044" y="18144"/>
                  <a:pt x="9994" y="18168"/>
                </a:cubicBezTo>
                <a:cubicBezTo>
                  <a:pt x="9832" y="18243"/>
                  <a:pt x="9668" y="18315"/>
                  <a:pt x="9503" y="18387"/>
                </a:cubicBezTo>
                <a:cubicBezTo>
                  <a:pt x="9493" y="18391"/>
                  <a:pt x="9476" y="18384"/>
                  <a:pt x="9452" y="18381"/>
                </a:cubicBezTo>
                <a:cubicBezTo>
                  <a:pt x="9493" y="18322"/>
                  <a:pt x="9549" y="18278"/>
                  <a:pt x="9615" y="18252"/>
                </a:cubicBezTo>
                <a:cubicBezTo>
                  <a:pt x="9783" y="18187"/>
                  <a:pt x="9939" y="18104"/>
                  <a:pt x="10094" y="18021"/>
                </a:cubicBezTo>
                <a:cubicBezTo>
                  <a:pt x="10105" y="18015"/>
                  <a:pt x="10131" y="18016"/>
                  <a:pt x="10139" y="18023"/>
                </a:cubicBezTo>
                <a:cubicBezTo>
                  <a:pt x="10159" y="18040"/>
                  <a:pt x="10152" y="18065"/>
                  <a:pt x="10134" y="18079"/>
                </a:cubicBezTo>
                <a:close/>
                <a:moveTo>
                  <a:pt x="21114" y="10578"/>
                </a:moveTo>
                <a:cubicBezTo>
                  <a:pt x="21165" y="10556"/>
                  <a:pt x="21208" y="10521"/>
                  <a:pt x="21257" y="10493"/>
                </a:cubicBezTo>
                <a:cubicBezTo>
                  <a:pt x="21296" y="10471"/>
                  <a:pt x="21318" y="10492"/>
                  <a:pt x="21329" y="10563"/>
                </a:cubicBezTo>
                <a:cubicBezTo>
                  <a:pt x="21339" y="10649"/>
                  <a:pt x="21280" y="10693"/>
                  <a:pt x="21196" y="10723"/>
                </a:cubicBezTo>
                <a:cubicBezTo>
                  <a:pt x="21162" y="10754"/>
                  <a:pt x="21130" y="10787"/>
                  <a:pt x="21094" y="10816"/>
                </a:cubicBezTo>
                <a:cubicBezTo>
                  <a:pt x="21048" y="10854"/>
                  <a:pt x="20998" y="10848"/>
                  <a:pt x="20977" y="10799"/>
                </a:cubicBezTo>
                <a:cubicBezTo>
                  <a:pt x="20953" y="10747"/>
                  <a:pt x="20919" y="10697"/>
                  <a:pt x="20931" y="10635"/>
                </a:cubicBezTo>
                <a:cubicBezTo>
                  <a:pt x="20993" y="10616"/>
                  <a:pt x="21057" y="10603"/>
                  <a:pt x="21114" y="10578"/>
                </a:cubicBezTo>
                <a:close/>
                <a:moveTo>
                  <a:pt x="18228" y="13106"/>
                </a:moveTo>
                <a:cubicBezTo>
                  <a:pt x="18252" y="13088"/>
                  <a:pt x="18284" y="13077"/>
                  <a:pt x="18313" y="13064"/>
                </a:cubicBezTo>
                <a:cubicBezTo>
                  <a:pt x="18335" y="13054"/>
                  <a:pt x="18358" y="13046"/>
                  <a:pt x="18364" y="13044"/>
                </a:cubicBezTo>
                <a:cubicBezTo>
                  <a:pt x="18436" y="13004"/>
                  <a:pt x="18470" y="12983"/>
                  <a:pt x="18507" y="12966"/>
                </a:cubicBezTo>
                <a:cubicBezTo>
                  <a:pt x="18611" y="12919"/>
                  <a:pt x="18691" y="12910"/>
                  <a:pt x="18683" y="12940"/>
                </a:cubicBezTo>
                <a:cubicBezTo>
                  <a:pt x="18667" y="12999"/>
                  <a:pt x="18594" y="12996"/>
                  <a:pt x="18548" y="13022"/>
                </a:cubicBezTo>
                <a:cubicBezTo>
                  <a:pt x="18514" y="13042"/>
                  <a:pt x="18481" y="13065"/>
                  <a:pt x="18450" y="13088"/>
                </a:cubicBezTo>
                <a:cubicBezTo>
                  <a:pt x="18436" y="13099"/>
                  <a:pt x="18449" y="13112"/>
                  <a:pt x="18455" y="13125"/>
                </a:cubicBezTo>
                <a:cubicBezTo>
                  <a:pt x="18484" y="13190"/>
                  <a:pt x="18473" y="13219"/>
                  <a:pt x="18423" y="13218"/>
                </a:cubicBezTo>
                <a:cubicBezTo>
                  <a:pt x="18364" y="13216"/>
                  <a:pt x="18306" y="13212"/>
                  <a:pt x="18248" y="13205"/>
                </a:cubicBezTo>
                <a:cubicBezTo>
                  <a:pt x="18222" y="13203"/>
                  <a:pt x="18200" y="13185"/>
                  <a:pt x="18202" y="13163"/>
                </a:cubicBezTo>
                <a:cubicBezTo>
                  <a:pt x="18203" y="13143"/>
                  <a:pt x="18212" y="13119"/>
                  <a:pt x="18228" y="13106"/>
                </a:cubicBezTo>
                <a:close/>
                <a:moveTo>
                  <a:pt x="2471" y="19498"/>
                </a:moveTo>
                <a:cubicBezTo>
                  <a:pt x="2464" y="19529"/>
                  <a:pt x="2438" y="19546"/>
                  <a:pt x="2402" y="19550"/>
                </a:cubicBezTo>
                <a:cubicBezTo>
                  <a:pt x="2352" y="19557"/>
                  <a:pt x="2301" y="19556"/>
                  <a:pt x="2256" y="19533"/>
                </a:cubicBezTo>
                <a:cubicBezTo>
                  <a:pt x="2168" y="19488"/>
                  <a:pt x="2099" y="19507"/>
                  <a:pt x="2040" y="19574"/>
                </a:cubicBezTo>
                <a:cubicBezTo>
                  <a:pt x="2025" y="19591"/>
                  <a:pt x="2000" y="19602"/>
                  <a:pt x="1972" y="19583"/>
                </a:cubicBezTo>
                <a:cubicBezTo>
                  <a:pt x="1969" y="19573"/>
                  <a:pt x="1956" y="19557"/>
                  <a:pt x="1961" y="19547"/>
                </a:cubicBezTo>
                <a:cubicBezTo>
                  <a:pt x="1989" y="19478"/>
                  <a:pt x="2039" y="19421"/>
                  <a:pt x="2107" y="19378"/>
                </a:cubicBezTo>
                <a:cubicBezTo>
                  <a:pt x="2126" y="19366"/>
                  <a:pt x="2156" y="19354"/>
                  <a:pt x="2176" y="19359"/>
                </a:cubicBezTo>
                <a:cubicBezTo>
                  <a:pt x="2264" y="19377"/>
                  <a:pt x="2352" y="19398"/>
                  <a:pt x="2438" y="19424"/>
                </a:cubicBezTo>
                <a:cubicBezTo>
                  <a:pt x="2469" y="19434"/>
                  <a:pt x="2478" y="19468"/>
                  <a:pt x="2471" y="19498"/>
                </a:cubicBezTo>
                <a:close/>
                <a:moveTo>
                  <a:pt x="942" y="16048"/>
                </a:moveTo>
                <a:cubicBezTo>
                  <a:pt x="890" y="16258"/>
                  <a:pt x="740" y="16387"/>
                  <a:pt x="525" y="16472"/>
                </a:cubicBezTo>
                <a:cubicBezTo>
                  <a:pt x="481" y="16489"/>
                  <a:pt x="442" y="16463"/>
                  <a:pt x="443" y="16421"/>
                </a:cubicBezTo>
                <a:cubicBezTo>
                  <a:pt x="444" y="16376"/>
                  <a:pt x="460" y="16338"/>
                  <a:pt x="501" y="16308"/>
                </a:cubicBezTo>
                <a:cubicBezTo>
                  <a:pt x="545" y="16276"/>
                  <a:pt x="610" y="16249"/>
                  <a:pt x="626" y="16208"/>
                </a:cubicBezTo>
                <a:cubicBezTo>
                  <a:pt x="680" y="16078"/>
                  <a:pt x="805" y="16067"/>
                  <a:pt x="942" y="16048"/>
                </a:cubicBezTo>
                <a:close/>
                <a:moveTo>
                  <a:pt x="2341" y="21475"/>
                </a:moveTo>
                <a:cubicBezTo>
                  <a:pt x="2278" y="21503"/>
                  <a:pt x="2211" y="21498"/>
                  <a:pt x="2144" y="21493"/>
                </a:cubicBezTo>
                <a:cubicBezTo>
                  <a:pt x="2040" y="21484"/>
                  <a:pt x="1944" y="21487"/>
                  <a:pt x="1875" y="21571"/>
                </a:cubicBezTo>
                <a:cubicBezTo>
                  <a:pt x="1860" y="21588"/>
                  <a:pt x="1814" y="21592"/>
                  <a:pt x="1783" y="21594"/>
                </a:cubicBezTo>
                <a:cubicBezTo>
                  <a:pt x="1756" y="21596"/>
                  <a:pt x="1726" y="21575"/>
                  <a:pt x="1743" y="21555"/>
                </a:cubicBezTo>
                <a:cubicBezTo>
                  <a:pt x="1778" y="21514"/>
                  <a:pt x="1805" y="21476"/>
                  <a:pt x="1812" y="21423"/>
                </a:cubicBezTo>
                <a:cubicBezTo>
                  <a:pt x="1820" y="21367"/>
                  <a:pt x="1888" y="21352"/>
                  <a:pt x="1948" y="21316"/>
                </a:cubicBezTo>
                <a:cubicBezTo>
                  <a:pt x="2014" y="21298"/>
                  <a:pt x="2096" y="21280"/>
                  <a:pt x="2172" y="21252"/>
                </a:cubicBezTo>
                <a:cubicBezTo>
                  <a:pt x="2265" y="21219"/>
                  <a:pt x="2352" y="21176"/>
                  <a:pt x="2443" y="21142"/>
                </a:cubicBezTo>
                <a:cubicBezTo>
                  <a:pt x="2460" y="21136"/>
                  <a:pt x="2496" y="21147"/>
                  <a:pt x="2507" y="21160"/>
                </a:cubicBezTo>
                <a:cubicBezTo>
                  <a:pt x="2519" y="21173"/>
                  <a:pt x="2523" y="21207"/>
                  <a:pt x="2512" y="21217"/>
                </a:cubicBezTo>
                <a:cubicBezTo>
                  <a:pt x="2450" y="21268"/>
                  <a:pt x="2413" y="21323"/>
                  <a:pt x="2423" y="21402"/>
                </a:cubicBezTo>
                <a:cubicBezTo>
                  <a:pt x="2428" y="21438"/>
                  <a:pt x="2379" y="21459"/>
                  <a:pt x="2341" y="21475"/>
                </a:cubicBezTo>
                <a:close/>
                <a:moveTo>
                  <a:pt x="5161" y="17825"/>
                </a:moveTo>
                <a:cubicBezTo>
                  <a:pt x="5161" y="17825"/>
                  <a:pt x="5161" y="17825"/>
                  <a:pt x="5161" y="17825"/>
                </a:cubicBezTo>
                <a:cubicBezTo>
                  <a:pt x="5161" y="17825"/>
                  <a:pt x="5162" y="17824"/>
                  <a:pt x="5162" y="17824"/>
                </a:cubicBezTo>
                <a:cubicBezTo>
                  <a:pt x="5164" y="17825"/>
                  <a:pt x="5165" y="17826"/>
                  <a:pt x="5166" y="17827"/>
                </a:cubicBezTo>
                <a:cubicBezTo>
                  <a:pt x="5166" y="17827"/>
                  <a:pt x="5166" y="17827"/>
                  <a:pt x="5166" y="17827"/>
                </a:cubicBezTo>
                <a:cubicBezTo>
                  <a:pt x="5166" y="17827"/>
                  <a:pt x="5161" y="17825"/>
                  <a:pt x="5161" y="17825"/>
                </a:cubicBezTo>
                <a:close/>
                <a:moveTo>
                  <a:pt x="7363" y="3994"/>
                </a:moveTo>
                <a:cubicBezTo>
                  <a:pt x="7363" y="3994"/>
                  <a:pt x="7363" y="3994"/>
                  <a:pt x="7363" y="3994"/>
                </a:cubicBezTo>
                <a:cubicBezTo>
                  <a:pt x="7363" y="3994"/>
                  <a:pt x="7363" y="3994"/>
                  <a:pt x="7363" y="3994"/>
                </a:cubicBezTo>
                <a:cubicBezTo>
                  <a:pt x="7363" y="3994"/>
                  <a:pt x="7363" y="3994"/>
                  <a:pt x="7363" y="3994"/>
                </a:cubicBezTo>
                <a:close/>
                <a:moveTo>
                  <a:pt x="7345" y="4022"/>
                </a:moveTo>
                <a:cubicBezTo>
                  <a:pt x="7352" y="4013"/>
                  <a:pt x="7358" y="4004"/>
                  <a:pt x="7363" y="3994"/>
                </a:cubicBezTo>
                <a:lnTo>
                  <a:pt x="7363" y="3994"/>
                </a:lnTo>
                <a:cubicBezTo>
                  <a:pt x="7360" y="4006"/>
                  <a:pt x="7353" y="4015"/>
                  <a:pt x="7345" y="4022"/>
                </a:cubicBezTo>
                <a:close/>
                <a:moveTo>
                  <a:pt x="17392" y="13532"/>
                </a:moveTo>
                <a:cubicBezTo>
                  <a:pt x="17384" y="13536"/>
                  <a:pt x="17372" y="13534"/>
                  <a:pt x="17361" y="13528"/>
                </a:cubicBezTo>
                <a:cubicBezTo>
                  <a:pt x="17372" y="13529"/>
                  <a:pt x="17382" y="13531"/>
                  <a:pt x="17392" y="13532"/>
                </a:cubicBezTo>
                <a:close/>
                <a:moveTo>
                  <a:pt x="8602" y="17385"/>
                </a:moveTo>
                <a:cubicBezTo>
                  <a:pt x="8602" y="17386"/>
                  <a:pt x="8603" y="17386"/>
                  <a:pt x="8604" y="17387"/>
                </a:cubicBezTo>
                <a:cubicBezTo>
                  <a:pt x="8603" y="17388"/>
                  <a:pt x="8602" y="17390"/>
                  <a:pt x="8602" y="17391"/>
                </a:cubicBezTo>
                <a:cubicBezTo>
                  <a:pt x="8600" y="17390"/>
                  <a:pt x="8598" y="17389"/>
                  <a:pt x="8596" y="17389"/>
                </a:cubicBezTo>
                <a:cubicBezTo>
                  <a:pt x="8598" y="17388"/>
                  <a:pt x="8600" y="17387"/>
                  <a:pt x="8602" y="17385"/>
                </a:cubicBezTo>
                <a:close/>
                <a:moveTo>
                  <a:pt x="9159" y="2963"/>
                </a:moveTo>
                <a:cubicBezTo>
                  <a:pt x="9155" y="2964"/>
                  <a:pt x="9151" y="2966"/>
                  <a:pt x="9147" y="2967"/>
                </a:cubicBezTo>
                <a:cubicBezTo>
                  <a:pt x="9152" y="2964"/>
                  <a:pt x="9157" y="2963"/>
                  <a:pt x="9162" y="2960"/>
                </a:cubicBezTo>
                <a:cubicBezTo>
                  <a:pt x="9161" y="2961"/>
                  <a:pt x="9160" y="2962"/>
                  <a:pt x="9159" y="2963"/>
                </a:cubicBezTo>
                <a:close/>
                <a:moveTo>
                  <a:pt x="18013" y="6177"/>
                </a:moveTo>
                <a:cubicBezTo>
                  <a:pt x="18013" y="6173"/>
                  <a:pt x="18015" y="6170"/>
                  <a:pt x="18015" y="6166"/>
                </a:cubicBezTo>
                <a:cubicBezTo>
                  <a:pt x="18017" y="6169"/>
                  <a:pt x="18019" y="6171"/>
                  <a:pt x="18022" y="6174"/>
                </a:cubicBezTo>
                <a:cubicBezTo>
                  <a:pt x="18019" y="6175"/>
                  <a:pt x="18016" y="6176"/>
                  <a:pt x="18013" y="6177"/>
                </a:cubicBezTo>
                <a:close/>
                <a:moveTo>
                  <a:pt x="18188" y="6828"/>
                </a:moveTo>
                <a:cubicBezTo>
                  <a:pt x="18188" y="6829"/>
                  <a:pt x="18187" y="6829"/>
                  <a:pt x="18186" y="6830"/>
                </a:cubicBezTo>
                <a:cubicBezTo>
                  <a:pt x="18187" y="6828"/>
                  <a:pt x="18188" y="6826"/>
                  <a:pt x="18189" y="6825"/>
                </a:cubicBezTo>
                <a:cubicBezTo>
                  <a:pt x="18189" y="6826"/>
                  <a:pt x="18189" y="6827"/>
                  <a:pt x="18189" y="6827"/>
                </a:cubicBezTo>
                <a:cubicBezTo>
                  <a:pt x="18189" y="6828"/>
                  <a:pt x="18189" y="6828"/>
                  <a:pt x="18188" y="6828"/>
                </a:cubicBezTo>
                <a:close/>
                <a:moveTo>
                  <a:pt x="18186" y="6831"/>
                </a:moveTo>
                <a:cubicBezTo>
                  <a:pt x="18186" y="6830"/>
                  <a:pt x="18186" y="6830"/>
                  <a:pt x="18186" y="6830"/>
                </a:cubicBezTo>
                <a:lnTo>
                  <a:pt x="18187" y="6831"/>
                </a:lnTo>
                <a:cubicBezTo>
                  <a:pt x="18187" y="6831"/>
                  <a:pt x="18187" y="6831"/>
                  <a:pt x="18187" y="6831"/>
                </a:cubicBezTo>
                <a:lnTo>
                  <a:pt x="18187" y="6831"/>
                </a:lnTo>
                <a:cubicBezTo>
                  <a:pt x="18187" y="6831"/>
                  <a:pt x="18186" y="6831"/>
                  <a:pt x="18186" y="6831"/>
                </a:cubicBezTo>
                <a:close/>
                <a:moveTo>
                  <a:pt x="20014" y="10185"/>
                </a:moveTo>
                <a:cubicBezTo>
                  <a:pt x="20013" y="10186"/>
                  <a:pt x="20012" y="10187"/>
                  <a:pt x="20011" y="10187"/>
                </a:cubicBezTo>
                <a:cubicBezTo>
                  <a:pt x="20009" y="10187"/>
                  <a:pt x="20007" y="10187"/>
                  <a:pt x="20005" y="10186"/>
                </a:cubicBezTo>
                <a:cubicBezTo>
                  <a:pt x="20005" y="10186"/>
                  <a:pt x="20005" y="10186"/>
                  <a:pt x="20005" y="10186"/>
                </a:cubicBezTo>
                <a:cubicBezTo>
                  <a:pt x="20008" y="10186"/>
                  <a:pt x="20011" y="10185"/>
                  <a:pt x="20014" y="10185"/>
                </a:cubicBezTo>
                <a:close/>
                <a:moveTo>
                  <a:pt x="20017" y="10188"/>
                </a:moveTo>
                <a:cubicBezTo>
                  <a:pt x="20024" y="10189"/>
                  <a:pt x="20031" y="10189"/>
                  <a:pt x="20037" y="10189"/>
                </a:cubicBezTo>
                <a:cubicBezTo>
                  <a:pt x="20036" y="10190"/>
                  <a:pt x="20034" y="10191"/>
                  <a:pt x="20032" y="10191"/>
                </a:cubicBezTo>
                <a:cubicBezTo>
                  <a:pt x="20027" y="10191"/>
                  <a:pt x="20022" y="10189"/>
                  <a:pt x="20017" y="10188"/>
                </a:cubicBezTo>
                <a:close/>
                <a:moveTo>
                  <a:pt x="12452" y="16972"/>
                </a:moveTo>
                <a:cubicBezTo>
                  <a:pt x="12452" y="16972"/>
                  <a:pt x="12452" y="16972"/>
                  <a:pt x="12452" y="16972"/>
                </a:cubicBezTo>
                <a:lnTo>
                  <a:pt x="12452" y="16972"/>
                </a:lnTo>
                <a:cubicBezTo>
                  <a:pt x="12453" y="16970"/>
                  <a:pt x="12454" y="16968"/>
                  <a:pt x="12455" y="16966"/>
                </a:cubicBezTo>
                <a:lnTo>
                  <a:pt x="12455" y="16966"/>
                </a:lnTo>
                <a:cubicBezTo>
                  <a:pt x="12455" y="16966"/>
                  <a:pt x="12452" y="16972"/>
                  <a:pt x="12452" y="16972"/>
                </a:cubicBezTo>
                <a:close/>
                <a:moveTo>
                  <a:pt x="13253" y="6352"/>
                </a:moveTo>
                <a:cubicBezTo>
                  <a:pt x="13254" y="6350"/>
                  <a:pt x="13253" y="6347"/>
                  <a:pt x="13252" y="6344"/>
                </a:cubicBezTo>
                <a:cubicBezTo>
                  <a:pt x="13255" y="6346"/>
                  <a:pt x="13257" y="6348"/>
                  <a:pt x="13260" y="6349"/>
                </a:cubicBezTo>
                <a:cubicBezTo>
                  <a:pt x="13258" y="6350"/>
                  <a:pt x="13256" y="6351"/>
                  <a:pt x="13253" y="6352"/>
                </a:cubicBezTo>
                <a:cubicBezTo>
                  <a:pt x="13253" y="6352"/>
                  <a:pt x="13253" y="6352"/>
                  <a:pt x="13253" y="6352"/>
                </a:cubicBezTo>
                <a:close/>
                <a:moveTo>
                  <a:pt x="14115" y="2983"/>
                </a:moveTo>
                <a:cubicBezTo>
                  <a:pt x="14114" y="2983"/>
                  <a:pt x="14114" y="2983"/>
                  <a:pt x="14113" y="2983"/>
                </a:cubicBezTo>
                <a:cubicBezTo>
                  <a:pt x="14114" y="2985"/>
                  <a:pt x="14115" y="2986"/>
                  <a:pt x="14116" y="2987"/>
                </a:cubicBezTo>
                <a:cubicBezTo>
                  <a:pt x="14114" y="2986"/>
                  <a:pt x="14112" y="2986"/>
                  <a:pt x="14110" y="2985"/>
                </a:cubicBezTo>
                <a:cubicBezTo>
                  <a:pt x="14111" y="2985"/>
                  <a:pt x="14113" y="2984"/>
                  <a:pt x="14113" y="2983"/>
                </a:cubicBezTo>
                <a:cubicBezTo>
                  <a:pt x="14113" y="2983"/>
                  <a:pt x="14112" y="2983"/>
                  <a:pt x="14112" y="2982"/>
                </a:cubicBezTo>
                <a:cubicBezTo>
                  <a:pt x="14113" y="2982"/>
                  <a:pt x="14114" y="2983"/>
                  <a:pt x="14115" y="2983"/>
                </a:cubicBezTo>
                <a:close/>
                <a:moveTo>
                  <a:pt x="9600" y="9407"/>
                </a:moveTo>
                <a:cubicBezTo>
                  <a:pt x="9599" y="9408"/>
                  <a:pt x="9598" y="9410"/>
                  <a:pt x="9597" y="9411"/>
                </a:cubicBezTo>
                <a:cubicBezTo>
                  <a:pt x="9599" y="9408"/>
                  <a:pt x="9601" y="9405"/>
                  <a:pt x="9603" y="9402"/>
                </a:cubicBezTo>
                <a:cubicBezTo>
                  <a:pt x="9602" y="9404"/>
                  <a:pt x="9601" y="9405"/>
                  <a:pt x="9600" y="9407"/>
                </a:cubicBezTo>
                <a:close/>
                <a:moveTo>
                  <a:pt x="7922" y="7542"/>
                </a:moveTo>
                <a:cubicBezTo>
                  <a:pt x="7922" y="7541"/>
                  <a:pt x="7922" y="7541"/>
                  <a:pt x="7923" y="7541"/>
                </a:cubicBezTo>
                <a:lnTo>
                  <a:pt x="7923" y="7541"/>
                </a:lnTo>
                <a:cubicBezTo>
                  <a:pt x="7922" y="7542"/>
                  <a:pt x="7922" y="7542"/>
                  <a:pt x="7922" y="7542"/>
                </a:cubicBezTo>
                <a:cubicBezTo>
                  <a:pt x="7922" y="7542"/>
                  <a:pt x="7922" y="7542"/>
                  <a:pt x="7922" y="7542"/>
                </a:cubicBezTo>
                <a:close/>
                <a:moveTo>
                  <a:pt x="8715" y="5482"/>
                </a:moveTo>
                <a:cubicBezTo>
                  <a:pt x="8719" y="5482"/>
                  <a:pt x="8722" y="5482"/>
                  <a:pt x="8725" y="5482"/>
                </a:cubicBezTo>
                <a:cubicBezTo>
                  <a:pt x="8722" y="5483"/>
                  <a:pt x="8719" y="5483"/>
                  <a:pt x="8716" y="5484"/>
                </a:cubicBezTo>
                <a:cubicBezTo>
                  <a:pt x="8715" y="5483"/>
                  <a:pt x="8715" y="5483"/>
                  <a:pt x="8715" y="5482"/>
                </a:cubicBezTo>
                <a:close/>
                <a:moveTo>
                  <a:pt x="9622" y="9376"/>
                </a:moveTo>
                <a:cubicBezTo>
                  <a:pt x="9617" y="9383"/>
                  <a:pt x="9612" y="9390"/>
                  <a:pt x="9607" y="9397"/>
                </a:cubicBezTo>
                <a:cubicBezTo>
                  <a:pt x="9607" y="9397"/>
                  <a:pt x="9607" y="9397"/>
                  <a:pt x="9607" y="9397"/>
                </a:cubicBezTo>
                <a:cubicBezTo>
                  <a:pt x="9611" y="9389"/>
                  <a:pt x="9617" y="9382"/>
                  <a:pt x="9624" y="9375"/>
                </a:cubicBezTo>
                <a:cubicBezTo>
                  <a:pt x="9623" y="9375"/>
                  <a:pt x="9623" y="9376"/>
                  <a:pt x="9622" y="9376"/>
                </a:cubicBezTo>
                <a:close/>
                <a:moveTo>
                  <a:pt x="2737" y="9918"/>
                </a:moveTo>
                <a:cubicBezTo>
                  <a:pt x="2737" y="9918"/>
                  <a:pt x="2737" y="9918"/>
                  <a:pt x="2736" y="9918"/>
                </a:cubicBezTo>
                <a:cubicBezTo>
                  <a:pt x="2741" y="9911"/>
                  <a:pt x="2745" y="9904"/>
                  <a:pt x="2751" y="9897"/>
                </a:cubicBezTo>
                <a:cubicBezTo>
                  <a:pt x="2745" y="9904"/>
                  <a:pt x="2741" y="9911"/>
                  <a:pt x="2737" y="9918"/>
                </a:cubicBezTo>
                <a:close/>
                <a:moveTo>
                  <a:pt x="10966" y="17347"/>
                </a:moveTo>
                <a:cubicBezTo>
                  <a:pt x="10968" y="17344"/>
                  <a:pt x="10971" y="17342"/>
                  <a:pt x="10973" y="17340"/>
                </a:cubicBezTo>
                <a:cubicBezTo>
                  <a:pt x="10973" y="17340"/>
                  <a:pt x="10973" y="17340"/>
                  <a:pt x="10973" y="17340"/>
                </a:cubicBezTo>
                <a:cubicBezTo>
                  <a:pt x="10971" y="17342"/>
                  <a:pt x="10968" y="17344"/>
                  <a:pt x="10966" y="17347"/>
                </a:cubicBezTo>
                <a:close/>
                <a:moveTo>
                  <a:pt x="14264" y="16372"/>
                </a:moveTo>
                <a:cubicBezTo>
                  <a:pt x="14358" y="16251"/>
                  <a:pt x="14522" y="16191"/>
                  <a:pt x="14625" y="16081"/>
                </a:cubicBezTo>
                <a:cubicBezTo>
                  <a:pt x="14646" y="16059"/>
                  <a:pt x="14653" y="16205"/>
                  <a:pt x="14676" y="16004"/>
                </a:cubicBezTo>
                <a:lnTo>
                  <a:pt x="14677" y="16004"/>
                </a:lnTo>
                <a:cubicBezTo>
                  <a:pt x="14728" y="16004"/>
                  <a:pt x="14801" y="16008"/>
                  <a:pt x="14866" y="16011"/>
                </a:cubicBezTo>
                <a:cubicBezTo>
                  <a:pt x="14975" y="16015"/>
                  <a:pt x="15013" y="15950"/>
                  <a:pt x="14963" y="15865"/>
                </a:cubicBezTo>
                <a:cubicBezTo>
                  <a:pt x="14949" y="15841"/>
                  <a:pt x="14912" y="15828"/>
                  <a:pt x="14903" y="15803"/>
                </a:cubicBezTo>
                <a:cubicBezTo>
                  <a:pt x="14917" y="15798"/>
                  <a:pt x="14913" y="15804"/>
                  <a:pt x="14915" y="15804"/>
                </a:cubicBezTo>
                <a:lnTo>
                  <a:pt x="14915" y="15804"/>
                </a:lnTo>
                <a:cubicBezTo>
                  <a:pt x="14921" y="15804"/>
                  <a:pt x="15003" y="15789"/>
                  <a:pt x="15015" y="15776"/>
                </a:cubicBezTo>
                <a:cubicBezTo>
                  <a:pt x="15111" y="15671"/>
                  <a:pt x="15275" y="15608"/>
                  <a:pt x="15381" y="15512"/>
                </a:cubicBezTo>
                <a:cubicBezTo>
                  <a:pt x="15406" y="15503"/>
                  <a:pt x="15465" y="15499"/>
                  <a:pt x="15486" y="15485"/>
                </a:cubicBezTo>
                <a:lnTo>
                  <a:pt x="15485" y="15486"/>
                </a:lnTo>
                <a:cubicBezTo>
                  <a:pt x="15490" y="15483"/>
                  <a:pt x="15513" y="15516"/>
                  <a:pt x="15529" y="15514"/>
                </a:cubicBezTo>
                <a:cubicBezTo>
                  <a:pt x="15636" y="15498"/>
                  <a:pt x="15734" y="15467"/>
                  <a:pt x="15771" y="15363"/>
                </a:cubicBezTo>
                <a:cubicBezTo>
                  <a:pt x="15787" y="15316"/>
                  <a:pt x="15805" y="15268"/>
                  <a:pt x="15845" y="15230"/>
                </a:cubicBezTo>
                <a:lnTo>
                  <a:pt x="15843" y="15230"/>
                </a:lnTo>
                <a:cubicBezTo>
                  <a:pt x="15855" y="15235"/>
                  <a:pt x="15866" y="15234"/>
                  <a:pt x="15878" y="15233"/>
                </a:cubicBezTo>
                <a:cubicBezTo>
                  <a:pt x="15904" y="15236"/>
                  <a:pt x="15930" y="15235"/>
                  <a:pt x="15955" y="15226"/>
                </a:cubicBezTo>
                <a:cubicBezTo>
                  <a:pt x="15943" y="15226"/>
                  <a:pt x="15930" y="15226"/>
                  <a:pt x="15918" y="15226"/>
                </a:cubicBezTo>
                <a:cubicBezTo>
                  <a:pt x="15930" y="15224"/>
                  <a:pt x="15942" y="15223"/>
                  <a:pt x="15955" y="15226"/>
                </a:cubicBezTo>
                <a:cubicBezTo>
                  <a:pt x="15994" y="15218"/>
                  <a:pt x="16033" y="15212"/>
                  <a:pt x="16072" y="15203"/>
                </a:cubicBezTo>
                <a:cubicBezTo>
                  <a:pt x="16161" y="15183"/>
                  <a:pt x="16183" y="15147"/>
                  <a:pt x="16152" y="15068"/>
                </a:cubicBezTo>
                <a:cubicBezTo>
                  <a:pt x="16145" y="15050"/>
                  <a:pt x="16122" y="15037"/>
                  <a:pt x="16106" y="15021"/>
                </a:cubicBezTo>
                <a:cubicBezTo>
                  <a:pt x="16036" y="14933"/>
                  <a:pt x="16036" y="14933"/>
                  <a:pt x="16127" y="14857"/>
                </a:cubicBezTo>
                <a:cubicBezTo>
                  <a:pt x="16169" y="14841"/>
                  <a:pt x="16211" y="14825"/>
                  <a:pt x="16253" y="14810"/>
                </a:cubicBezTo>
                <a:lnTo>
                  <a:pt x="16253" y="14810"/>
                </a:lnTo>
                <a:lnTo>
                  <a:pt x="16253" y="14810"/>
                </a:lnTo>
                <a:cubicBezTo>
                  <a:pt x="16310" y="14801"/>
                  <a:pt x="16367" y="14791"/>
                  <a:pt x="16425" y="14783"/>
                </a:cubicBezTo>
                <a:cubicBezTo>
                  <a:pt x="16481" y="14774"/>
                  <a:pt x="16494" y="14800"/>
                  <a:pt x="16498" y="14843"/>
                </a:cubicBezTo>
                <a:cubicBezTo>
                  <a:pt x="16502" y="14886"/>
                  <a:pt x="16541" y="14877"/>
                  <a:pt x="16571" y="14861"/>
                </a:cubicBezTo>
                <a:cubicBezTo>
                  <a:pt x="16617" y="14837"/>
                  <a:pt x="16641" y="14799"/>
                  <a:pt x="16639" y="14753"/>
                </a:cubicBezTo>
                <a:cubicBezTo>
                  <a:pt x="16635" y="14633"/>
                  <a:pt x="16718" y="14572"/>
                  <a:pt x="16840" y="14540"/>
                </a:cubicBezTo>
                <a:cubicBezTo>
                  <a:pt x="16958" y="14509"/>
                  <a:pt x="17052" y="14459"/>
                  <a:pt x="17100" y="14355"/>
                </a:cubicBezTo>
                <a:cubicBezTo>
                  <a:pt x="17113" y="14327"/>
                  <a:pt x="17161" y="14310"/>
                  <a:pt x="17193" y="14288"/>
                </a:cubicBezTo>
                <a:cubicBezTo>
                  <a:pt x="17382" y="14269"/>
                  <a:pt x="17529" y="14188"/>
                  <a:pt x="17648" y="14065"/>
                </a:cubicBezTo>
                <a:cubicBezTo>
                  <a:pt x="17712" y="14058"/>
                  <a:pt x="17776" y="14050"/>
                  <a:pt x="17841" y="14042"/>
                </a:cubicBezTo>
                <a:cubicBezTo>
                  <a:pt x="17933" y="14082"/>
                  <a:pt x="17933" y="14082"/>
                  <a:pt x="17879" y="14132"/>
                </a:cubicBezTo>
                <a:cubicBezTo>
                  <a:pt x="17868" y="14142"/>
                  <a:pt x="17851" y="14149"/>
                  <a:pt x="17843" y="14160"/>
                </a:cubicBezTo>
                <a:cubicBezTo>
                  <a:pt x="17836" y="14171"/>
                  <a:pt x="17833" y="14188"/>
                  <a:pt x="17838" y="14198"/>
                </a:cubicBezTo>
                <a:cubicBezTo>
                  <a:pt x="17844" y="14209"/>
                  <a:pt x="17863" y="14220"/>
                  <a:pt x="17876" y="14220"/>
                </a:cubicBezTo>
                <a:cubicBezTo>
                  <a:pt x="17994" y="14222"/>
                  <a:pt x="18050" y="14183"/>
                  <a:pt x="18065" y="14093"/>
                </a:cubicBezTo>
                <a:cubicBezTo>
                  <a:pt x="18080" y="14004"/>
                  <a:pt x="18057" y="13984"/>
                  <a:pt x="17908" y="13956"/>
                </a:cubicBezTo>
                <a:cubicBezTo>
                  <a:pt x="17874" y="13914"/>
                  <a:pt x="17911" y="13891"/>
                  <a:pt x="17943" y="13868"/>
                </a:cubicBezTo>
                <a:cubicBezTo>
                  <a:pt x="18010" y="13820"/>
                  <a:pt x="18116" y="13812"/>
                  <a:pt x="18153" y="13730"/>
                </a:cubicBezTo>
                <a:cubicBezTo>
                  <a:pt x="18115" y="13700"/>
                  <a:pt x="18069" y="13725"/>
                  <a:pt x="18031" y="13712"/>
                </a:cubicBezTo>
                <a:cubicBezTo>
                  <a:pt x="18076" y="13659"/>
                  <a:pt x="18120" y="13606"/>
                  <a:pt x="18165" y="13553"/>
                </a:cubicBezTo>
                <a:cubicBezTo>
                  <a:pt x="18220" y="13524"/>
                  <a:pt x="18275" y="13495"/>
                  <a:pt x="18331" y="13466"/>
                </a:cubicBezTo>
                <a:cubicBezTo>
                  <a:pt x="18352" y="13456"/>
                  <a:pt x="18375" y="13448"/>
                  <a:pt x="18394" y="13435"/>
                </a:cubicBezTo>
                <a:cubicBezTo>
                  <a:pt x="18424" y="13418"/>
                  <a:pt x="18438" y="13392"/>
                  <a:pt x="18418" y="13365"/>
                </a:cubicBezTo>
                <a:cubicBezTo>
                  <a:pt x="18396" y="13335"/>
                  <a:pt x="18364" y="13341"/>
                  <a:pt x="18334" y="13359"/>
                </a:cubicBezTo>
                <a:cubicBezTo>
                  <a:pt x="18307" y="13375"/>
                  <a:pt x="18279" y="13389"/>
                  <a:pt x="18252" y="13404"/>
                </a:cubicBezTo>
                <a:lnTo>
                  <a:pt x="18252" y="13404"/>
                </a:lnTo>
                <a:cubicBezTo>
                  <a:pt x="18183" y="13407"/>
                  <a:pt x="18155" y="13456"/>
                  <a:pt x="18116" y="13491"/>
                </a:cubicBezTo>
                <a:cubicBezTo>
                  <a:pt x="18079" y="13525"/>
                  <a:pt x="18037" y="13542"/>
                  <a:pt x="17982" y="13532"/>
                </a:cubicBezTo>
                <a:cubicBezTo>
                  <a:pt x="17943" y="13534"/>
                  <a:pt x="17905" y="13536"/>
                  <a:pt x="17866" y="13538"/>
                </a:cubicBezTo>
                <a:cubicBezTo>
                  <a:pt x="17857" y="13530"/>
                  <a:pt x="17850" y="13521"/>
                  <a:pt x="17844" y="13512"/>
                </a:cubicBezTo>
                <a:cubicBezTo>
                  <a:pt x="17852" y="13485"/>
                  <a:pt x="17861" y="13459"/>
                  <a:pt x="17869" y="13433"/>
                </a:cubicBezTo>
                <a:cubicBezTo>
                  <a:pt x="17894" y="13401"/>
                  <a:pt x="17943" y="13371"/>
                  <a:pt x="17900" y="13329"/>
                </a:cubicBezTo>
                <a:cubicBezTo>
                  <a:pt x="17870" y="13300"/>
                  <a:pt x="17895" y="13273"/>
                  <a:pt x="17858" y="13287"/>
                </a:cubicBezTo>
                <a:cubicBezTo>
                  <a:pt x="17844" y="13292"/>
                  <a:pt x="17886" y="13264"/>
                  <a:pt x="17885" y="13263"/>
                </a:cubicBezTo>
                <a:cubicBezTo>
                  <a:pt x="17885" y="13263"/>
                  <a:pt x="17885" y="13263"/>
                  <a:pt x="17885" y="13263"/>
                </a:cubicBezTo>
                <a:cubicBezTo>
                  <a:pt x="17885" y="13263"/>
                  <a:pt x="17885" y="13263"/>
                  <a:pt x="17885" y="13263"/>
                </a:cubicBezTo>
                <a:cubicBezTo>
                  <a:pt x="17758" y="13280"/>
                  <a:pt x="17737" y="13241"/>
                  <a:pt x="17698" y="13210"/>
                </a:cubicBezTo>
                <a:cubicBezTo>
                  <a:pt x="17692" y="13199"/>
                  <a:pt x="17652" y="13209"/>
                  <a:pt x="17646" y="13199"/>
                </a:cubicBezTo>
                <a:cubicBezTo>
                  <a:pt x="17623" y="13189"/>
                  <a:pt x="17582" y="13194"/>
                  <a:pt x="17556" y="13192"/>
                </a:cubicBezTo>
                <a:cubicBezTo>
                  <a:pt x="17544" y="13198"/>
                  <a:pt x="17523" y="13208"/>
                  <a:pt x="17510" y="13213"/>
                </a:cubicBezTo>
                <a:cubicBezTo>
                  <a:pt x="17502" y="13231"/>
                  <a:pt x="17489" y="13251"/>
                  <a:pt x="17478" y="13268"/>
                </a:cubicBezTo>
                <a:lnTo>
                  <a:pt x="17472" y="13278"/>
                </a:lnTo>
                <a:cubicBezTo>
                  <a:pt x="17471" y="13296"/>
                  <a:pt x="17465" y="13313"/>
                  <a:pt x="17455" y="13329"/>
                </a:cubicBezTo>
                <a:cubicBezTo>
                  <a:pt x="17426" y="13344"/>
                  <a:pt x="17396" y="13360"/>
                  <a:pt x="17367" y="13375"/>
                </a:cubicBezTo>
                <a:cubicBezTo>
                  <a:pt x="17360" y="13393"/>
                  <a:pt x="17360" y="13412"/>
                  <a:pt x="17379" y="13421"/>
                </a:cubicBezTo>
                <a:lnTo>
                  <a:pt x="17376" y="13430"/>
                </a:lnTo>
                <a:cubicBezTo>
                  <a:pt x="17376" y="13430"/>
                  <a:pt x="17376" y="13430"/>
                  <a:pt x="17376" y="13430"/>
                </a:cubicBezTo>
                <a:cubicBezTo>
                  <a:pt x="17376" y="13430"/>
                  <a:pt x="17376" y="13430"/>
                  <a:pt x="17376" y="13430"/>
                </a:cubicBezTo>
                <a:cubicBezTo>
                  <a:pt x="17360" y="13430"/>
                  <a:pt x="17443" y="13443"/>
                  <a:pt x="17442" y="13471"/>
                </a:cubicBezTo>
                <a:cubicBezTo>
                  <a:pt x="17433" y="13480"/>
                  <a:pt x="17480" y="13453"/>
                  <a:pt x="17481" y="13454"/>
                </a:cubicBezTo>
                <a:cubicBezTo>
                  <a:pt x="17481" y="13454"/>
                  <a:pt x="17482" y="13451"/>
                  <a:pt x="17482" y="13452"/>
                </a:cubicBezTo>
                <a:cubicBezTo>
                  <a:pt x="17294" y="13559"/>
                  <a:pt x="17317" y="13535"/>
                  <a:pt x="17314" y="13531"/>
                </a:cubicBezTo>
                <a:lnTo>
                  <a:pt x="17325" y="13596"/>
                </a:lnTo>
                <a:lnTo>
                  <a:pt x="17291" y="13616"/>
                </a:lnTo>
                <a:cubicBezTo>
                  <a:pt x="17231" y="13523"/>
                  <a:pt x="17178" y="13448"/>
                  <a:pt x="17069" y="13426"/>
                </a:cubicBezTo>
                <a:cubicBezTo>
                  <a:pt x="17025" y="13417"/>
                  <a:pt x="16983" y="13366"/>
                  <a:pt x="16944" y="13341"/>
                </a:cubicBezTo>
                <a:cubicBezTo>
                  <a:pt x="16990" y="13322"/>
                  <a:pt x="17018" y="13278"/>
                  <a:pt x="17064" y="13259"/>
                </a:cubicBezTo>
                <a:cubicBezTo>
                  <a:pt x="17125" y="13264"/>
                  <a:pt x="17134" y="13197"/>
                  <a:pt x="17175" y="13170"/>
                </a:cubicBezTo>
                <a:lnTo>
                  <a:pt x="17176" y="13169"/>
                </a:lnTo>
                <a:cubicBezTo>
                  <a:pt x="17213" y="13145"/>
                  <a:pt x="17275" y="13152"/>
                  <a:pt x="17318" y="13134"/>
                </a:cubicBezTo>
                <a:lnTo>
                  <a:pt x="17334" y="13142"/>
                </a:lnTo>
                <a:cubicBezTo>
                  <a:pt x="17357" y="13144"/>
                  <a:pt x="17383" y="13152"/>
                  <a:pt x="17405" y="13156"/>
                </a:cubicBezTo>
                <a:cubicBezTo>
                  <a:pt x="17418" y="13150"/>
                  <a:pt x="17432" y="13146"/>
                  <a:pt x="17445" y="13141"/>
                </a:cubicBezTo>
                <a:cubicBezTo>
                  <a:pt x="17453" y="13123"/>
                  <a:pt x="17463" y="13108"/>
                  <a:pt x="17474" y="13091"/>
                </a:cubicBezTo>
                <a:cubicBezTo>
                  <a:pt x="17585" y="13020"/>
                  <a:pt x="17724" y="12972"/>
                  <a:pt x="17778" y="12849"/>
                </a:cubicBezTo>
                <a:cubicBezTo>
                  <a:pt x="17779" y="12849"/>
                  <a:pt x="17781" y="12849"/>
                  <a:pt x="17782" y="12849"/>
                </a:cubicBezTo>
                <a:cubicBezTo>
                  <a:pt x="17782" y="12848"/>
                  <a:pt x="17783" y="12848"/>
                  <a:pt x="17783" y="12847"/>
                </a:cubicBezTo>
                <a:cubicBezTo>
                  <a:pt x="17840" y="12843"/>
                  <a:pt x="17903" y="12849"/>
                  <a:pt x="17945" y="12811"/>
                </a:cubicBezTo>
                <a:cubicBezTo>
                  <a:pt x="18035" y="12729"/>
                  <a:pt x="18217" y="12682"/>
                  <a:pt x="18338" y="12653"/>
                </a:cubicBezTo>
                <a:cubicBezTo>
                  <a:pt x="18409" y="12636"/>
                  <a:pt x="18492" y="12599"/>
                  <a:pt x="18603" y="12549"/>
                </a:cubicBezTo>
                <a:lnTo>
                  <a:pt x="18603" y="12549"/>
                </a:lnTo>
                <a:cubicBezTo>
                  <a:pt x="18713" y="12511"/>
                  <a:pt x="18771" y="12449"/>
                  <a:pt x="18870" y="12369"/>
                </a:cubicBezTo>
                <a:cubicBezTo>
                  <a:pt x="18940" y="12343"/>
                  <a:pt x="18963" y="12314"/>
                  <a:pt x="18999" y="12256"/>
                </a:cubicBezTo>
                <a:cubicBezTo>
                  <a:pt x="18999" y="12256"/>
                  <a:pt x="18983" y="12260"/>
                  <a:pt x="18983" y="12260"/>
                </a:cubicBezTo>
                <a:cubicBezTo>
                  <a:pt x="18996" y="12254"/>
                  <a:pt x="19001" y="12249"/>
                  <a:pt x="19014" y="12243"/>
                </a:cubicBezTo>
                <a:cubicBezTo>
                  <a:pt x="19090" y="12242"/>
                  <a:pt x="19158" y="12230"/>
                  <a:pt x="19222" y="12193"/>
                </a:cubicBezTo>
                <a:cubicBezTo>
                  <a:pt x="19256" y="12173"/>
                  <a:pt x="19275" y="12134"/>
                  <a:pt x="19252" y="12127"/>
                </a:cubicBezTo>
                <a:cubicBezTo>
                  <a:pt x="19231" y="12120"/>
                  <a:pt x="19202" y="12115"/>
                  <a:pt x="19183" y="12122"/>
                </a:cubicBezTo>
                <a:cubicBezTo>
                  <a:pt x="19115" y="12148"/>
                  <a:pt x="19052" y="12177"/>
                  <a:pt x="18986" y="12206"/>
                </a:cubicBezTo>
                <a:cubicBezTo>
                  <a:pt x="18996" y="12134"/>
                  <a:pt x="19055" y="12035"/>
                  <a:pt x="19020" y="11990"/>
                </a:cubicBezTo>
                <a:lnTo>
                  <a:pt x="19031" y="12001"/>
                </a:lnTo>
                <a:cubicBezTo>
                  <a:pt x="19031" y="12001"/>
                  <a:pt x="19069" y="12053"/>
                  <a:pt x="19069" y="12053"/>
                </a:cubicBezTo>
                <a:cubicBezTo>
                  <a:pt x="19069" y="12054"/>
                  <a:pt x="19069" y="12054"/>
                  <a:pt x="19068" y="12054"/>
                </a:cubicBezTo>
                <a:cubicBezTo>
                  <a:pt x="19068" y="12054"/>
                  <a:pt x="19044" y="12027"/>
                  <a:pt x="19044" y="12027"/>
                </a:cubicBezTo>
                <a:lnTo>
                  <a:pt x="19044" y="12027"/>
                </a:lnTo>
                <a:cubicBezTo>
                  <a:pt x="19044" y="12028"/>
                  <a:pt x="19031" y="12014"/>
                  <a:pt x="19030" y="12014"/>
                </a:cubicBezTo>
                <a:cubicBezTo>
                  <a:pt x="19031" y="12014"/>
                  <a:pt x="19058" y="12034"/>
                  <a:pt x="19058" y="12034"/>
                </a:cubicBezTo>
                <a:lnTo>
                  <a:pt x="19074" y="12050"/>
                </a:lnTo>
                <a:lnTo>
                  <a:pt x="19072" y="12052"/>
                </a:lnTo>
                <a:cubicBezTo>
                  <a:pt x="19071" y="12052"/>
                  <a:pt x="19043" y="12023"/>
                  <a:pt x="19043" y="12023"/>
                </a:cubicBezTo>
                <a:cubicBezTo>
                  <a:pt x="19061" y="12001"/>
                  <a:pt x="19074" y="11965"/>
                  <a:pt x="19080" y="11940"/>
                </a:cubicBezTo>
                <a:cubicBezTo>
                  <a:pt x="19109" y="11835"/>
                  <a:pt x="19182" y="11787"/>
                  <a:pt x="19302" y="11790"/>
                </a:cubicBezTo>
                <a:cubicBezTo>
                  <a:pt x="19355" y="11827"/>
                  <a:pt x="19404" y="11823"/>
                  <a:pt x="19458" y="11788"/>
                </a:cubicBezTo>
                <a:cubicBezTo>
                  <a:pt x="19524" y="11745"/>
                  <a:pt x="19589" y="11700"/>
                  <a:pt x="19655" y="11656"/>
                </a:cubicBezTo>
                <a:cubicBezTo>
                  <a:pt x="19706" y="11635"/>
                  <a:pt x="19755" y="11616"/>
                  <a:pt x="19813" y="11604"/>
                </a:cubicBezTo>
                <a:cubicBezTo>
                  <a:pt x="19955" y="11577"/>
                  <a:pt x="20092" y="11532"/>
                  <a:pt x="20141" y="11394"/>
                </a:cubicBezTo>
                <a:lnTo>
                  <a:pt x="20141" y="11394"/>
                </a:lnTo>
                <a:cubicBezTo>
                  <a:pt x="20148" y="11376"/>
                  <a:pt x="20154" y="11358"/>
                  <a:pt x="20160" y="11340"/>
                </a:cubicBezTo>
                <a:cubicBezTo>
                  <a:pt x="20206" y="11250"/>
                  <a:pt x="20352" y="11238"/>
                  <a:pt x="20385" y="11131"/>
                </a:cubicBezTo>
                <a:cubicBezTo>
                  <a:pt x="20393" y="11104"/>
                  <a:pt x="20461" y="11119"/>
                  <a:pt x="20502" y="11120"/>
                </a:cubicBezTo>
                <a:cubicBezTo>
                  <a:pt x="20564" y="11122"/>
                  <a:pt x="20592" y="11091"/>
                  <a:pt x="20603" y="11044"/>
                </a:cubicBezTo>
                <a:lnTo>
                  <a:pt x="20605" y="11039"/>
                </a:lnTo>
                <a:cubicBezTo>
                  <a:pt x="20609" y="10958"/>
                  <a:pt x="20697" y="10894"/>
                  <a:pt x="20683" y="10803"/>
                </a:cubicBezTo>
                <a:cubicBezTo>
                  <a:pt x="20606" y="10821"/>
                  <a:pt x="20586" y="10954"/>
                  <a:pt x="20523" y="10969"/>
                </a:cubicBezTo>
                <a:lnTo>
                  <a:pt x="20567" y="11088"/>
                </a:lnTo>
                <a:lnTo>
                  <a:pt x="20567" y="11088"/>
                </a:lnTo>
                <a:cubicBezTo>
                  <a:pt x="20454" y="10987"/>
                  <a:pt x="20391" y="10990"/>
                  <a:pt x="20316" y="10992"/>
                </a:cubicBezTo>
                <a:lnTo>
                  <a:pt x="20291" y="10925"/>
                </a:lnTo>
                <a:cubicBezTo>
                  <a:pt x="20291" y="10925"/>
                  <a:pt x="20291" y="10908"/>
                  <a:pt x="20290" y="10908"/>
                </a:cubicBezTo>
                <a:lnTo>
                  <a:pt x="20272" y="10882"/>
                </a:lnTo>
                <a:cubicBezTo>
                  <a:pt x="20160" y="10902"/>
                  <a:pt x="20038" y="10881"/>
                  <a:pt x="19925" y="10877"/>
                </a:cubicBezTo>
                <a:lnTo>
                  <a:pt x="19921" y="10869"/>
                </a:lnTo>
                <a:cubicBezTo>
                  <a:pt x="19924" y="10824"/>
                  <a:pt x="19885" y="10806"/>
                  <a:pt x="19844" y="10793"/>
                </a:cubicBezTo>
                <a:cubicBezTo>
                  <a:pt x="19807" y="10780"/>
                  <a:pt x="19797" y="10751"/>
                  <a:pt x="19813" y="10722"/>
                </a:cubicBezTo>
                <a:cubicBezTo>
                  <a:pt x="19832" y="10685"/>
                  <a:pt x="19868" y="10667"/>
                  <a:pt x="19914" y="10678"/>
                </a:cubicBezTo>
                <a:cubicBezTo>
                  <a:pt x="19945" y="10685"/>
                  <a:pt x="19972" y="10703"/>
                  <a:pt x="20002" y="10715"/>
                </a:cubicBezTo>
                <a:cubicBezTo>
                  <a:pt x="20033" y="10727"/>
                  <a:pt x="20063" y="10738"/>
                  <a:pt x="20095" y="10744"/>
                </a:cubicBezTo>
                <a:cubicBezTo>
                  <a:pt x="20108" y="10747"/>
                  <a:pt x="20130" y="10741"/>
                  <a:pt x="20140" y="10732"/>
                </a:cubicBezTo>
                <a:cubicBezTo>
                  <a:pt x="20164" y="10712"/>
                  <a:pt x="20152" y="10693"/>
                  <a:pt x="20126" y="10682"/>
                </a:cubicBezTo>
                <a:cubicBezTo>
                  <a:pt x="20096" y="10669"/>
                  <a:pt x="20057" y="10664"/>
                  <a:pt x="20052" y="10631"/>
                </a:cubicBezTo>
                <a:cubicBezTo>
                  <a:pt x="20045" y="10587"/>
                  <a:pt x="20084" y="10569"/>
                  <a:pt x="20124" y="10556"/>
                </a:cubicBezTo>
                <a:cubicBezTo>
                  <a:pt x="20171" y="10540"/>
                  <a:pt x="20218" y="10525"/>
                  <a:pt x="20265" y="10510"/>
                </a:cubicBezTo>
                <a:cubicBezTo>
                  <a:pt x="20272" y="10490"/>
                  <a:pt x="20278" y="10471"/>
                  <a:pt x="20285" y="10452"/>
                </a:cubicBezTo>
                <a:cubicBezTo>
                  <a:pt x="20270" y="10427"/>
                  <a:pt x="20255" y="10401"/>
                  <a:pt x="20241" y="10375"/>
                </a:cubicBezTo>
                <a:cubicBezTo>
                  <a:pt x="20274" y="10337"/>
                  <a:pt x="20313" y="10311"/>
                  <a:pt x="20373" y="10316"/>
                </a:cubicBezTo>
                <a:cubicBezTo>
                  <a:pt x="20365" y="10335"/>
                  <a:pt x="20360" y="10355"/>
                  <a:pt x="20352" y="10374"/>
                </a:cubicBezTo>
                <a:cubicBezTo>
                  <a:pt x="20498" y="10379"/>
                  <a:pt x="20606" y="10302"/>
                  <a:pt x="20726" y="10249"/>
                </a:cubicBezTo>
                <a:lnTo>
                  <a:pt x="20726" y="10249"/>
                </a:lnTo>
                <a:lnTo>
                  <a:pt x="20726" y="10249"/>
                </a:lnTo>
                <a:lnTo>
                  <a:pt x="20726" y="10249"/>
                </a:lnTo>
                <a:lnTo>
                  <a:pt x="20726" y="10249"/>
                </a:lnTo>
                <a:cubicBezTo>
                  <a:pt x="20796" y="10201"/>
                  <a:pt x="20866" y="10154"/>
                  <a:pt x="20936" y="10106"/>
                </a:cubicBezTo>
                <a:cubicBezTo>
                  <a:pt x="21060" y="10055"/>
                  <a:pt x="21060" y="10055"/>
                  <a:pt x="21017" y="9974"/>
                </a:cubicBezTo>
                <a:cubicBezTo>
                  <a:pt x="20985" y="9971"/>
                  <a:pt x="20952" y="9962"/>
                  <a:pt x="20921" y="9964"/>
                </a:cubicBezTo>
                <a:cubicBezTo>
                  <a:pt x="20796" y="9973"/>
                  <a:pt x="20776" y="9989"/>
                  <a:pt x="20739" y="10096"/>
                </a:cubicBezTo>
                <a:cubicBezTo>
                  <a:pt x="20732" y="10116"/>
                  <a:pt x="20747" y="10128"/>
                  <a:pt x="20743" y="10148"/>
                </a:cubicBezTo>
                <a:cubicBezTo>
                  <a:pt x="20729" y="10151"/>
                  <a:pt x="20713" y="10141"/>
                  <a:pt x="20710" y="10137"/>
                </a:cubicBezTo>
                <a:lnTo>
                  <a:pt x="20717" y="10146"/>
                </a:lnTo>
                <a:lnTo>
                  <a:pt x="20682" y="10166"/>
                </a:lnTo>
                <a:cubicBezTo>
                  <a:pt x="20577" y="9971"/>
                  <a:pt x="20644" y="9836"/>
                  <a:pt x="20714" y="9675"/>
                </a:cubicBezTo>
                <a:lnTo>
                  <a:pt x="20714" y="9674"/>
                </a:lnTo>
                <a:cubicBezTo>
                  <a:pt x="20715" y="9667"/>
                  <a:pt x="20714" y="9659"/>
                  <a:pt x="20716" y="9653"/>
                </a:cubicBezTo>
                <a:cubicBezTo>
                  <a:pt x="20740" y="9582"/>
                  <a:pt x="20803" y="9599"/>
                  <a:pt x="20859" y="9608"/>
                </a:cubicBezTo>
                <a:cubicBezTo>
                  <a:pt x="20907" y="9617"/>
                  <a:pt x="20920" y="9646"/>
                  <a:pt x="20924" y="9687"/>
                </a:cubicBezTo>
                <a:cubicBezTo>
                  <a:pt x="20932" y="9768"/>
                  <a:pt x="20936" y="9767"/>
                  <a:pt x="21019" y="9739"/>
                </a:cubicBezTo>
                <a:cubicBezTo>
                  <a:pt x="21120" y="9705"/>
                  <a:pt x="21222" y="9673"/>
                  <a:pt x="21300" y="9604"/>
                </a:cubicBezTo>
                <a:cubicBezTo>
                  <a:pt x="21300" y="9603"/>
                  <a:pt x="21300" y="9603"/>
                  <a:pt x="21300" y="9603"/>
                </a:cubicBezTo>
                <a:cubicBezTo>
                  <a:pt x="21304" y="9584"/>
                  <a:pt x="21305" y="9565"/>
                  <a:pt x="21302" y="9546"/>
                </a:cubicBezTo>
                <a:cubicBezTo>
                  <a:pt x="21304" y="9565"/>
                  <a:pt x="21304" y="9585"/>
                  <a:pt x="21300" y="9604"/>
                </a:cubicBezTo>
                <a:cubicBezTo>
                  <a:pt x="21397" y="9598"/>
                  <a:pt x="21452" y="9550"/>
                  <a:pt x="21473" y="9473"/>
                </a:cubicBezTo>
                <a:cubicBezTo>
                  <a:pt x="21482" y="9444"/>
                  <a:pt x="21471" y="9414"/>
                  <a:pt x="21441" y="9398"/>
                </a:cubicBezTo>
                <a:cubicBezTo>
                  <a:pt x="21422" y="9388"/>
                  <a:pt x="21389" y="9381"/>
                  <a:pt x="21371" y="9388"/>
                </a:cubicBezTo>
                <a:cubicBezTo>
                  <a:pt x="21274" y="9428"/>
                  <a:pt x="21180" y="9473"/>
                  <a:pt x="21088" y="9514"/>
                </a:cubicBezTo>
                <a:cubicBezTo>
                  <a:pt x="21056" y="9462"/>
                  <a:pt x="21035" y="9415"/>
                  <a:pt x="21000" y="9376"/>
                </a:cubicBezTo>
                <a:cubicBezTo>
                  <a:pt x="20922" y="9289"/>
                  <a:pt x="20872" y="9274"/>
                  <a:pt x="20766" y="9326"/>
                </a:cubicBezTo>
                <a:cubicBezTo>
                  <a:pt x="20715" y="9351"/>
                  <a:pt x="20662" y="9373"/>
                  <a:pt x="20607" y="9390"/>
                </a:cubicBezTo>
                <a:cubicBezTo>
                  <a:pt x="20548" y="9409"/>
                  <a:pt x="20493" y="9387"/>
                  <a:pt x="20456" y="9338"/>
                </a:cubicBezTo>
                <a:cubicBezTo>
                  <a:pt x="20428" y="9300"/>
                  <a:pt x="20450" y="9274"/>
                  <a:pt x="20483" y="9246"/>
                </a:cubicBezTo>
                <a:cubicBezTo>
                  <a:pt x="20506" y="9227"/>
                  <a:pt x="20518" y="9199"/>
                  <a:pt x="20533" y="9174"/>
                </a:cubicBezTo>
                <a:cubicBezTo>
                  <a:pt x="20587" y="9087"/>
                  <a:pt x="20587" y="9087"/>
                  <a:pt x="20681" y="9097"/>
                </a:cubicBezTo>
                <a:cubicBezTo>
                  <a:pt x="20722" y="9101"/>
                  <a:pt x="20763" y="9112"/>
                  <a:pt x="20805" y="9113"/>
                </a:cubicBezTo>
                <a:cubicBezTo>
                  <a:pt x="20888" y="9115"/>
                  <a:pt x="20946" y="9071"/>
                  <a:pt x="21001" y="9027"/>
                </a:cubicBezTo>
                <a:cubicBezTo>
                  <a:pt x="21040" y="8996"/>
                  <a:pt x="21062" y="8958"/>
                  <a:pt x="21029" y="8906"/>
                </a:cubicBezTo>
                <a:cubicBezTo>
                  <a:pt x="20969" y="8941"/>
                  <a:pt x="20910" y="8977"/>
                  <a:pt x="20848" y="9008"/>
                </a:cubicBezTo>
                <a:cubicBezTo>
                  <a:pt x="20777" y="9043"/>
                  <a:pt x="20699" y="9015"/>
                  <a:pt x="20625" y="9017"/>
                </a:cubicBezTo>
                <a:cubicBezTo>
                  <a:pt x="20554" y="9020"/>
                  <a:pt x="20493" y="9044"/>
                  <a:pt x="20448" y="9090"/>
                </a:cubicBezTo>
                <a:cubicBezTo>
                  <a:pt x="20406" y="9134"/>
                  <a:pt x="20349" y="9140"/>
                  <a:pt x="20291" y="9149"/>
                </a:cubicBezTo>
                <a:cubicBezTo>
                  <a:pt x="20233" y="9157"/>
                  <a:pt x="20193" y="9133"/>
                  <a:pt x="20168" y="9092"/>
                </a:cubicBezTo>
                <a:cubicBezTo>
                  <a:pt x="20141" y="9049"/>
                  <a:pt x="20152" y="9009"/>
                  <a:pt x="20196" y="8977"/>
                </a:cubicBezTo>
                <a:cubicBezTo>
                  <a:pt x="20209" y="8968"/>
                  <a:pt x="20226" y="8963"/>
                  <a:pt x="20240" y="8955"/>
                </a:cubicBezTo>
                <a:cubicBezTo>
                  <a:pt x="20271" y="8938"/>
                  <a:pt x="20333" y="8932"/>
                  <a:pt x="20302" y="8884"/>
                </a:cubicBezTo>
                <a:cubicBezTo>
                  <a:pt x="20282" y="8852"/>
                  <a:pt x="20233" y="8842"/>
                  <a:pt x="20190" y="8845"/>
                </a:cubicBezTo>
                <a:cubicBezTo>
                  <a:pt x="20157" y="8848"/>
                  <a:pt x="20126" y="8862"/>
                  <a:pt x="20093" y="8867"/>
                </a:cubicBezTo>
                <a:cubicBezTo>
                  <a:pt x="19976" y="8882"/>
                  <a:pt x="19910" y="8819"/>
                  <a:pt x="19930" y="8712"/>
                </a:cubicBezTo>
                <a:cubicBezTo>
                  <a:pt x="19934" y="8692"/>
                  <a:pt x="19947" y="8672"/>
                  <a:pt x="19956" y="8652"/>
                </a:cubicBezTo>
                <a:cubicBezTo>
                  <a:pt x="19901" y="8601"/>
                  <a:pt x="19840" y="8610"/>
                  <a:pt x="19776" y="8639"/>
                </a:cubicBezTo>
                <a:cubicBezTo>
                  <a:pt x="19761" y="8646"/>
                  <a:pt x="19747" y="8654"/>
                  <a:pt x="19732" y="8662"/>
                </a:cubicBezTo>
                <a:cubicBezTo>
                  <a:pt x="19642" y="8728"/>
                  <a:pt x="19525" y="8750"/>
                  <a:pt x="19425" y="8800"/>
                </a:cubicBezTo>
                <a:cubicBezTo>
                  <a:pt x="19419" y="8814"/>
                  <a:pt x="19409" y="8824"/>
                  <a:pt x="19398" y="8832"/>
                </a:cubicBezTo>
                <a:cubicBezTo>
                  <a:pt x="19408" y="8822"/>
                  <a:pt x="19417" y="8812"/>
                  <a:pt x="19425" y="8800"/>
                </a:cubicBezTo>
                <a:cubicBezTo>
                  <a:pt x="19374" y="8822"/>
                  <a:pt x="19327" y="8849"/>
                  <a:pt x="19292" y="8887"/>
                </a:cubicBezTo>
                <a:cubicBezTo>
                  <a:pt x="19282" y="8896"/>
                  <a:pt x="19273" y="8906"/>
                  <a:pt x="19269" y="8919"/>
                </a:cubicBezTo>
                <a:cubicBezTo>
                  <a:pt x="19156" y="8960"/>
                  <a:pt x="19065" y="8948"/>
                  <a:pt x="19011" y="8842"/>
                </a:cubicBezTo>
                <a:cubicBezTo>
                  <a:pt x="19005" y="8830"/>
                  <a:pt x="18987" y="8823"/>
                  <a:pt x="18974" y="8813"/>
                </a:cubicBezTo>
                <a:cubicBezTo>
                  <a:pt x="18973" y="8780"/>
                  <a:pt x="18972" y="8747"/>
                  <a:pt x="18970" y="8713"/>
                </a:cubicBezTo>
                <a:cubicBezTo>
                  <a:pt x="18984" y="8707"/>
                  <a:pt x="18998" y="8701"/>
                  <a:pt x="19012" y="8694"/>
                </a:cubicBezTo>
                <a:cubicBezTo>
                  <a:pt x="19004" y="8693"/>
                  <a:pt x="19001" y="8660"/>
                  <a:pt x="18994" y="8660"/>
                </a:cubicBezTo>
                <a:cubicBezTo>
                  <a:pt x="19000" y="8659"/>
                  <a:pt x="19020" y="8629"/>
                  <a:pt x="19020" y="8635"/>
                </a:cubicBezTo>
                <a:lnTo>
                  <a:pt x="19020" y="8635"/>
                </a:lnTo>
                <a:cubicBezTo>
                  <a:pt x="19020" y="8661"/>
                  <a:pt x="19076" y="8718"/>
                  <a:pt x="19110" y="8736"/>
                </a:cubicBezTo>
                <a:cubicBezTo>
                  <a:pt x="19159" y="8762"/>
                  <a:pt x="19135" y="8738"/>
                  <a:pt x="19190" y="8707"/>
                </a:cubicBezTo>
                <a:lnTo>
                  <a:pt x="19194" y="8711"/>
                </a:lnTo>
                <a:cubicBezTo>
                  <a:pt x="19211" y="8702"/>
                  <a:pt x="19230" y="8697"/>
                  <a:pt x="19238" y="8678"/>
                </a:cubicBezTo>
                <a:cubicBezTo>
                  <a:pt x="19231" y="8666"/>
                  <a:pt x="19237" y="8669"/>
                  <a:pt x="19238" y="8668"/>
                </a:cubicBezTo>
                <a:lnTo>
                  <a:pt x="19238" y="8668"/>
                </a:lnTo>
                <a:lnTo>
                  <a:pt x="19238" y="8668"/>
                </a:lnTo>
                <a:lnTo>
                  <a:pt x="19239" y="8669"/>
                </a:lnTo>
                <a:lnTo>
                  <a:pt x="19227" y="8624"/>
                </a:lnTo>
                <a:cubicBezTo>
                  <a:pt x="19217" y="8629"/>
                  <a:pt x="19161" y="8530"/>
                  <a:pt x="19133" y="8498"/>
                </a:cubicBezTo>
                <a:lnTo>
                  <a:pt x="19132" y="8498"/>
                </a:lnTo>
                <a:cubicBezTo>
                  <a:pt x="19153" y="8521"/>
                  <a:pt x="19242" y="8521"/>
                  <a:pt x="19275" y="8568"/>
                </a:cubicBezTo>
                <a:cubicBezTo>
                  <a:pt x="19305" y="8611"/>
                  <a:pt x="19329" y="8657"/>
                  <a:pt x="19361" y="8699"/>
                </a:cubicBezTo>
                <a:cubicBezTo>
                  <a:pt x="19388" y="8734"/>
                  <a:pt x="19429" y="8738"/>
                  <a:pt x="19470" y="8718"/>
                </a:cubicBezTo>
                <a:cubicBezTo>
                  <a:pt x="19512" y="8697"/>
                  <a:pt x="19533" y="8659"/>
                  <a:pt x="19495" y="8629"/>
                </a:cubicBezTo>
                <a:cubicBezTo>
                  <a:pt x="19391" y="8545"/>
                  <a:pt x="19428" y="8461"/>
                  <a:pt x="19486" y="8378"/>
                </a:cubicBezTo>
                <a:cubicBezTo>
                  <a:pt x="19525" y="8323"/>
                  <a:pt x="19577" y="8276"/>
                  <a:pt x="19622" y="8225"/>
                </a:cubicBezTo>
                <a:cubicBezTo>
                  <a:pt x="19643" y="8202"/>
                  <a:pt x="19668" y="8182"/>
                  <a:pt x="19681" y="8157"/>
                </a:cubicBezTo>
                <a:cubicBezTo>
                  <a:pt x="19698" y="8128"/>
                  <a:pt x="19686" y="8098"/>
                  <a:pt x="19649" y="8088"/>
                </a:cubicBezTo>
                <a:cubicBezTo>
                  <a:pt x="19592" y="8071"/>
                  <a:pt x="19530" y="8061"/>
                  <a:pt x="19494" y="8118"/>
                </a:cubicBezTo>
                <a:cubicBezTo>
                  <a:pt x="19462" y="8167"/>
                  <a:pt x="19422" y="8197"/>
                  <a:pt x="19353" y="8186"/>
                </a:cubicBezTo>
                <a:cubicBezTo>
                  <a:pt x="19286" y="8176"/>
                  <a:pt x="19241" y="8197"/>
                  <a:pt x="19210" y="8249"/>
                </a:cubicBezTo>
                <a:cubicBezTo>
                  <a:pt x="19191" y="8280"/>
                  <a:pt x="19163" y="8308"/>
                  <a:pt x="19139" y="8337"/>
                </a:cubicBezTo>
                <a:cubicBezTo>
                  <a:pt x="19122" y="8283"/>
                  <a:pt x="19105" y="8229"/>
                  <a:pt x="19087" y="8175"/>
                </a:cubicBezTo>
                <a:cubicBezTo>
                  <a:pt x="19101" y="8167"/>
                  <a:pt x="19114" y="8161"/>
                  <a:pt x="19128" y="8154"/>
                </a:cubicBezTo>
                <a:cubicBezTo>
                  <a:pt x="19194" y="8123"/>
                  <a:pt x="19261" y="8093"/>
                  <a:pt x="19325" y="8061"/>
                </a:cubicBezTo>
                <a:cubicBezTo>
                  <a:pt x="19406" y="8019"/>
                  <a:pt x="19436" y="7958"/>
                  <a:pt x="19418" y="7879"/>
                </a:cubicBezTo>
                <a:cubicBezTo>
                  <a:pt x="19423" y="7845"/>
                  <a:pt x="19411" y="7800"/>
                  <a:pt x="19454" y="7782"/>
                </a:cubicBezTo>
                <a:cubicBezTo>
                  <a:pt x="19538" y="7747"/>
                  <a:pt x="19616" y="7710"/>
                  <a:pt x="19674" y="7644"/>
                </a:cubicBezTo>
                <a:cubicBezTo>
                  <a:pt x="19691" y="7623"/>
                  <a:pt x="19731" y="7605"/>
                  <a:pt x="19760" y="7606"/>
                </a:cubicBezTo>
                <a:cubicBezTo>
                  <a:pt x="19890" y="7608"/>
                  <a:pt x="19950" y="7535"/>
                  <a:pt x="20012" y="7448"/>
                </a:cubicBezTo>
                <a:cubicBezTo>
                  <a:pt x="19981" y="7442"/>
                  <a:pt x="19957" y="7431"/>
                  <a:pt x="19934" y="7433"/>
                </a:cubicBezTo>
                <a:cubicBezTo>
                  <a:pt x="19785" y="7447"/>
                  <a:pt x="19635" y="7464"/>
                  <a:pt x="19486" y="7479"/>
                </a:cubicBezTo>
                <a:cubicBezTo>
                  <a:pt x="19458" y="7482"/>
                  <a:pt x="19432" y="7472"/>
                  <a:pt x="19434" y="7448"/>
                </a:cubicBezTo>
                <a:cubicBezTo>
                  <a:pt x="19436" y="7429"/>
                  <a:pt x="19452" y="7409"/>
                  <a:pt x="19467" y="7395"/>
                </a:cubicBezTo>
                <a:cubicBezTo>
                  <a:pt x="19477" y="7385"/>
                  <a:pt x="19497" y="7379"/>
                  <a:pt x="19512" y="7378"/>
                </a:cubicBezTo>
                <a:cubicBezTo>
                  <a:pt x="19576" y="7374"/>
                  <a:pt x="19627" y="7359"/>
                  <a:pt x="19643" y="7298"/>
                </a:cubicBezTo>
                <a:cubicBezTo>
                  <a:pt x="19651" y="7269"/>
                  <a:pt x="19674" y="7245"/>
                  <a:pt x="19709" y="7238"/>
                </a:cubicBezTo>
                <a:cubicBezTo>
                  <a:pt x="19798" y="7220"/>
                  <a:pt x="19797" y="7160"/>
                  <a:pt x="19797" y="7103"/>
                </a:cubicBezTo>
                <a:cubicBezTo>
                  <a:pt x="19798" y="7068"/>
                  <a:pt x="19784" y="7033"/>
                  <a:pt x="19783" y="6998"/>
                </a:cubicBezTo>
                <a:cubicBezTo>
                  <a:pt x="19782" y="6988"/>
                  <a:pt x="19798" y="6972"/>
                  <a:pt x="19811" y="6967"/>
                </a:cubicBezTo>
                <a:cubicBezTo>
                  <a:pt x="19823" y="6961"/>
                  <a:pt x="19845" y="6963"/>
                  <a:pt x="19857" y="6968"/>
                </a:cubicBezTo>
                <a:cubicBezTo>
                  <a:pt x="19870" y="6975"/>
                  <a:pt x="19879" y="6989"/>
                  <a:pt x="19887" y="7001"/>
                </a:cubicBezTo>
                <a:cubicBezTo>
                  <a:pt x="19906" y="7030"/>
                  <a:pt x="19933" y="7042"/>
                  <a:pt x="19969" y="7026"/>
                </a:cubicBezTo>
                <a:cubicBezTo>
                  <a:pt x="20001" y="7011"/>
                  <a:pt x="20015" y="6984"/>
                  <a:pt x="20012" y="6954"/>
                </a:cubicBezTo>
                <a:cubicBezTo>
                  <a:pt x="20004" y="6891"/>
                  <a:pt x="19952" y="6844"/>
                  <a:pt x="19882" y="6843"/>
                </a:cubicBezTo>
                <a:cubicBezTo>
                  <a:pt x="19842" y="6843"/>
                  <a:pt x="19801" y="6855"/>
                  <a:pt x="19760" y="6863"/>
                </a:cubicBezTo>
                <a:cubicBezTo>
                  <a:pt x="19706" y="6874"/>
                  <a:pt x="19689" y="6855"/>
                  <a:pt x="19681" y="6809"/>
                </a:cubicBezTo>
                <a:cubicBezTo>
                  <a:pt x="19668" y="6732"/>
                  <a:pt x="19644" y="6719"/>
                  <a:pt x="19578" y="6741"/>
                </a:cubicBezTo>
                <a:cubicBezTo>
                  <a:pt x="19516" y="6762"/>
                  <a:pt x="19456" y="6789"/>
                  <a:pt x="19393" y="6809"/>
                </a:cubicBezTo>
                <a:cubicBezTo>
                  <a:pt x="19353" y="6823"/>
                  <a:pt x="19311" y="6825"/>
                  <a:pt x="19271" y="6807"/>
                </a:cubicBezTo>
                <a:cubicBezTo>
                  <a:pt x="19240" y="6793"/>
                  <a:pt x="19213" y="6773"/>
                  <a:pt x="19217" y="6741"/>
                </a:cubicBezTo>
                <a:cubicBezTo>
                  <a:pt x="19220" y="6722"/>
                  <a:pt x="19234" y="6701"/>
                  <a:pt x="19251" y="6688"/>
                </a:cubicBezTo>
                <a:cubicBezTo>
                  <a:pt x="19268" y="6675"/>
                  <a:pt x="19296" y="6670"/>
                  <a:pt x="19320" y="6665"/>
                </a:cubicBezTo>
                <a:cubicBezTo>
                  <a:pt x="19432" y="6637"/>
                  <a:pt x="19512" y="6554"/>
                  <a:pt x="19630" y="6536"/>
                </a:cubicBezTo>
                <a:cubicBezTo>
                  <a:pt x="19696" y="6438"/>
                  <a:pt x="19790" y="6376"/>
                  <a:pt x="19927" y="6361"/>
                </a:cubicBezTo>
                <a:cubicBezTo>
                  <a:pt x="19959" y="6358"/>
                  <a:pt x="19978" y="6322"/>
                  <a:pt x="19961" y="6292"/>
                </a:cubicBezTo>
                <a:cubicBezTo>
                  <a:pt x="19944" y="6262"/>
                  <a:pt x="19907" y="6261"/>
                  <a:pt x="19874" y="6271"/>
                </a:cubicBezTo>
                <a:cubicBezTo>
                  <a:pt x="19795" y="6296"/>
                  <a:pt x="19719" y="6324"/>
                  <a:pt x="19640" y="6348"/>
                </a:cubicBezTo>
                <a:cubicBezTo>
                  <a:pt x="19615" y="6355"/>
                  <a:pt x="19587" y="6345"/>
                  <a:pt x="19578" y="6322"/>
                </a:cubicBezTo>
                <a:cubicBezTo>
                  <a:pt x="19573" y="6312"/>
                  <a:pt x="19576" y="6293"/>
                  <a:pt x="19585" y="6284"/>
                </a:cubicBezTo>
                <a:cubicBezTo>
                  <a:pt x="19615" y="6251"/>
                  <a:pt x="19656" y="6226"/>
                  <a:pt x="19673" y="6182"/>
                </a:cubicBezTo>
                <a:cubicBezTo>
                  <a:pt x="19686" y="6149"/>
                  <a:pt x="19715" y="6121"/>
                  <a:pt x="19736" y="6091"/>
                </a:cubicBezTo>
                <a:cubicBezTo>
                  <a:pt x="19757" y="6060"/>
                  <a:pt x="19829" y="6059"/>
                  <a:pt x="19814" y="6002"/>
                </a:cubicBezTo>
                <a:cubicBezTo>
                  <a:pt x="19739" y="6026"/>
                  <a:pt x="19670" y="6051"/>
                  <a:pt x="19599" y="6070"/>
                </a:cubicBezTo>
                <a:cubicBezTo>
                  <a:pt x="19532" y="6088"/>
                  <a:pt x="19479" y="6121"/>
                  <a:pt x="19429" y="6160"/>
                </a:cubicBezTo>
                <a:cubicBezTo>
                  <a:pt x="19381" y="6199"/>
                  <a:pt x="19322" y="6235"/>
                  <a:pt x="19326" y="6300"/>
                </a:cubicBezTo>
                <a:cubicBezTo>
                  <a:pt x="19329" y="6363"/>
                  <a:pt x="19401" y="6369"/>
                  <a:pt x="19447" y="6397"/>
                </a:cubicBezTo>
                <a:cubicBezTo>
                  <a:pt x="19482" y="6418"/>
                  <a:pt x="19480" y="6447"/>
                  <a:pt x="19447" y="6467"/>
                </a:cubicBezTo>
                <a:cubicBezTo>
                  <a:pt x="19334" y="6533"/>
                  <a:pt x="19207" y="6569"/>
                  <a:pt x="19075" y="6596"/>
                </a:cubicBezTo>
                <a:cubicBezTo>
                  <a:pt x="19046" y="6603"/>
                  <a:pt x="19008" y="6615"/>
                  <a:pt x="18990" y="6575"/>
                </a:cubicBezTo>
                <a:cubicBezTo>
                  <a:pt x="19025" y="6515"/>
                  <a:pt x="19104" y="6494"/>
                  <a:pt x="19155" y="6447"/>
                </a:cubicBezTo>
                <a:cubicBezTo>
                  <a:pt x="19177" y="6427"/>
                  <a:pt x="19198" y="6404"/>
                  <a:pt x="19214" y="6380"/>
                </a:cubicBezTo>
                <a:cubicBezTo>
                  <a:pt x="19221" y="6371"/>
                  <a:pt x="19216" y="6351"/>
                  <a:pt x="19208" y="6341"/>
                </a:cubicBezTo>
                <a:cubicBezTo>
                  <a:pt x="19200" y="6330"/>
                  <a:pt x="19182" y="6321"/>
                  <a:pt x="19167" y="6320"/>
                </a:cubicBezTo>
                <a:cubicBezTo>
                  <a:pt x="19103" y="6315"/>
                  <a:pt x="19063" y="6364"/>
                  <a:pt x="19006" y="6375"/>
                </a:cubicBezTo>
                <a:cubicBezTo>
                  <a:pt x="18949" y="6387"/>
                  <a:pt x="18907" y="6366"/>
                  <a:pt x="18879" y="6326"/>
                </a:cubicBezTo>
                <a:cubicBezTo>
                  <a:pt x="18856" y="6294"/>
                  <a:pt x="18855" y="6259"/>
                  <a:pt x="18864" y="6222"/>
                </a:cubicBezTo>
                <a:cubicBezTo>
                  <a:pt x="18878" y="6165"/>
                  <a:pt x="18932" y="6134"/>
                  <a:pt x="18990" y="6165"/>
                </a:cubicBezTo>
                <a:cubicBezTo>
                  <a:pt x="19064" y="6203"/>
                  <a:pt x="19128" y="6215"/>
                  <a:pt x="19198" y="6167"/>
                </a:cubicBezTo>
                <a:cubicBezTo>
                  <a:pt x="19219" y="6152"/>
                  <a:pt x="19228" y="6127"/>
                  <a:pt x="19203" y="6112"/>
                </a:cubicBezTo>
                <a:cubicBezTo>
                  <a:pt x="19184" y="6101"/>
                  <a:pt x="19155" y="6104"/>
                  <a:pt x="19131" y="6097"/>
                </a:cubicBezTo>
                <a:cubicBezTo>
                  <a:pt x="19010" y="6062"/>
                  <a:pt x="18973" y="5993"/>
                  <a:pt x="19029" y="5902"/>
                </a:cubicBezTo>
                <a:cubicBezTo>
                  <a:pt x="19064" y="5844"/>
                  <a:pt x="19114" y="5796"/>
                  <a:pt x="19172" y="5754"/>
                </a:cubicBezTo>
                <a:cubicBezTo>
                  <a:pt x="19176" y="5767"/>
                  <a:pt x="19176" y="5783"/>
                  <a:pt x="19185" y="5795"/>
                </a:cubicBezTo>
                <a:cubicBezTo>
                  <a:pt x="19235" y="5864"/>
                  <a:pt x="19297" y="5883"/>
                  <a:pt x="19341" y="5832"/>
                </a:cubicBezTo>
                <a:cubicBezTo>
                  <a:pt x="19401" y="5764"/>
                  <a:pt x="19502" y="5727"/>
                  <a:pt x="19539" y="5642"/>
                </a:cubicBezTo>
                <a:cubicBezTo>
                  <a:pt x="19596" y="5509"/>
                  <a:pt x="19732" y="5451"/>
                  <a:pt x="19869" y="5392"/>
                </a:cubicBezTo>
                <a:cubicBezTo>
                  <a:pt x="19950" y="5358"/>
                  <a:pt x="20028" y="5348"/>
                  <a:pt x="20100" y="5409"/>
                </a:cubicBezTo>
                <a:cubicBezTo>
                  <a:pt x="20112" y="5419"/>
                  <a:pt x="20125" y="5428"/>
                  <a:pt x="20139" y="5436"/>
                </a:cubicBezTo>
                <a:cubicBezTo>
                  <a:pt x="20183" y="5458"/>
                  <a:pt x="20235" y="5451"/>
                  <a:pt x="20248" y="5422"/>
                </a:cubicBezTo>
                <a:cubicBezTo>
                  <a:pt x="20263" y="5389"/>
                  <a:pt x="20244" y="5366"/>
                  <a:pt x="20210" y="5354"/>
                </a:cubicBezTo>
                <a:cubicBezTo>
                  <a:pt x="20141" y="5330"/>
                  <a:pt x="20096" y="5294"/>
                  <a:pt x="20112" y="5224"/>
                </a:cubicBezTo>
                <a:cubicBezTo>
                  <a:pt x="20133" y="5203"/>
                  <a:pt x="20156" y="5183"/>
                  <a:pt x="20176" y="5161"/>
                </a:cubicBezTo>
                <a:cubicBezTo>
                  <a:pt x="20214" y="5120"/>
                  <a:pt x="20237" y="5111"/>
                  <a:pt x="20166" y="5102"/>
                </a:cubicBezTo>
                <a:cubicBezTo>
                  <a:pt x="20150" y="5100"/>
                  <a:pt x="20145" y="5101"/>
                  <a:pt x="20145" y="5101"/>
                </a:cubicBezTo>
                <a:cubicBezTo>
                  <a:pt x="20145" y="5101"/>
                  <a:pt x="20145" y="5101"/>
                  <a:pt x="20145" y="5101"/>
                </a:cubicBezTo>
                <a:cubicBezTo>
                  <a:pt x="20035" y="5110"/>
                  <a:pt x="20019" y="5120"/>
                  <a:pt x="19969" y="5129"/>
                </a:cubicBezTo>
                <a:cubicBezTo>
                  <a:pt x="19936" y="5135"/>
                  <a:pt x="19878" y="5138"/>
                  <a:pt x="19861" y="5115"/>
                </a:cubicBezTo>
                <a:cubicBezTo>
                  <a:pt x="19810" y="5045"/>
                  <a:pt x="19755" y="5046"/>
                  <a:pt x="19672" y="5084"/>
                </a:cubicBezTo>
                <a:cubicBezTo>
                  <a:pt x="19600" y="5116"/>
                  <a:pt x="19505" y="5110"/>
                  <a:pt x="19441" y="5043"/>
                </a:cubicBezTo>
                <a:cubicBezTo>
                  <a:pt x="19385" y="4985"/>
                  <a:pt x="19318" y="5007"/>
                  <a:pt x="19261" y="5043"/>
                </a:cubicBezTo>
                <a:cubicBezTo>
                  <a:pt x="19220" y="5068"/>
                  <a:pt x="19207" y="5099"/>
                  <a:pt x="19260" y="5126"/>
                </a:cubicBezTo>
                <a:cubicBezTo>
                  <a:pt x="19293" y="5143"/>
                  <a:pt x="19310" y="5166"/>
                  <a:pt x="19282" y="5194"/>
                </a:cubicBezTo>
                <a:cubicBezTo>
                  <a:pt x="19242" y="5234"/>
                  <a:pt x="19183" y="5246"/>
                  <a:pt x="19128" y="5261"/>
                </a:cubicBezTo>
                <a:cubicBezTo>
                  <a:pt x="19079" y="5275"/>
                  <a:pt x="19053" y="5240"/>
                  <a:pt x="19019" y="5220"/>
                </a:cubicBezTo>
                <a:cubicBezTo>
                  <a:pt x="18950" y="5179"/>
                  <a:pt x="18917" y="5227"/>
                  <a:pt x="18875" y="5262"/>
                </a:cubicBezTo>
                <a:cubicBezTo>
                  <a:pt x="18801" y="5324"/>
                  <a:pt x="18798" y="5323"/>
                  <a:pt x="18716" y="5265"/>
                </a:cubicBezTo>
                <a:cubicBezTo>
                  <a:pt x="18710" y="5260"/>
                  <a:pt x="18706" y="5253"/>
                  <a:pt x="18699" y="5249"/>
                </a:cubicBezTo>
                <a:cubicBezTo>
                  <a:pt x="18643" y="5212"/>
                  <a:pt x="18611" y="5214"/>
                  <a:pt x="18587" y="5274"/>
                </a:cubicBezTo>
                <a:cubicBezTo>
                  <a:pt x="18561" y="5341"/>
                  <a:pt x="18537" y="5378"/>
                  <a:pt x="18451" y="5328"/>
                </a:cubicBezTo>
                <a:cubicBezTo>
                  <a:pt x="18414" y="5307"/>
                  <a:pt x="18366" y="5312"/>
                  <a:pt x="18331" y="5332"/>
                </a:cubicBezTo>
                <a:cubicBezTo>
                  <a:pt x="18277" y="5362"/>
                  <a:pt x="18208" y="5375"/>
                  <a:pt x="18172" y="5424"/>
                </a:cubicBezTo>
                <a:cubicBezTo>
                  <a:pt x="18194" y="5477"/>
                  <a:pt x="18276" y="5431"/>
                  <a:pt x="18294" y="5487"/>
                </a:cubicBezTo>
                <a:cubicBezTo>
                  <a:pt x="18210" y="5556"/>
                  <a:pt x="18129" y="5612"/>
                  <a:pt x="17992" y="5597"/>
                </a:cubicBezTo>
                <a:cubicBezTo>
                  <a:pt x="17916" y="5588"/>
                  <a:pt x="17831" y="5624"/>
                  <a:pt x="17746" y="5618"/>
                </a:cubicBezTo>
                <a:cubicBezTo>
                  <a:pt x="17701" y="5615"/>
                  <a:pt x="17667" y="5641"/>
                  <a:pt x="17645" y="5673"/>
                </a:cubicBezTo>
                <a:cubicBezTo>
                  <a:pt x="17624" y="5703"/>
                  <a:pt x="17609" y="5737"/>
                  <a:pt x="17590" y="5769"/>
                </a:cubicBezTo>
                <a:cubicBezTo>
                  <a:pt x="17557" y="5825"/>
                  <a:pt x="17505" y="5860"/>
                  <a:pt x="17429" y="5844"/>
                </a:cubicBezTo>
                <a:cubicBezTo>
                  <a:pt x="17305" y="5817"/>
                  <a:pt x="17199" y="5849"/>
                  <a:pt x="17095" y="5902"/>
                </a:cubicBezTo>
                <a:cubicBezTo>
                  <a:pt x="17060" y="5920"/>
                  <a:pt x="17018" y="5928"/>
                  <a:pt x="16978" y="5936"/>
                </a:cubicBezTo>
                <a:cubicBezTo>
                  <a:pt x="16937" y="5944"/>
                  <a:pt x="16907" y="5901"/>
                  <a:pt x="16930" y="5863"/>
                </a:cubicBezTo>
                <a:cubicBezTo>
                  <a:pt x="16941" y="5845"/>
                  <a:pt x="16964" y="5833"/>
                  <a:pt x="16982" y="5819"/>
                </a:cubicBezTo>
                <a:cubicBezTo>
                  <a:pt x="16995" y="5812"/>
                  <a:pt x="17008" y="5806"/>
                  <a:pt x="17022" y="5800"/>
                </a:cubicBezTo>
                <a:lnTo>
                  <a:pt x="17022" y="5800"/>
                </a:lnTo>
                <a:lnTo>
                  <a:pt x="17022" y="5800"/>
                </a:lnTo>
                <a:cubicBezTo>
                  <a:pt x="17143" y="5745"/>
                  <a:pt x="17264" y="5690"/>
                  <a:pt x="17385" y="5635"/>
                </a:cubicBezTo>
                <a:cubicBezTo>
                  <a:pt x="17377" y="5633"/>
                  <a:pt x="17369" y="5632"/>
                  <a:pt x="17361" y="5631"/>
                </a:cubicBezTo>
                <a:cubicBezTo>
                  <a:pt x="17369" y="5632"/>
                  <a:pt x="17377" y="5633"/>
                  <a:pt x="17385" y="5635"/>
                </a:cubicBezTo>
                <a:cubicBezTo>
                  <a:pt x="17471" y="5542"/>
                  <a:pt x="17579" y="5476"/>
                  <a:pt x="17712" y="5440"/>
                </a:cubicBezTo>
                <a:cubicBezTo>
                  <a:pt x="17722" y="5421"/>
                  <a:pt x="17729" y="5400"/>
                  <a:pt x="17733" y="5378"/>
                </a:cubicBezTo>
                <a:cubicBezTo>
                  <a:pt x="17725" y="5367"/>
                  <a:pt x="17717" y="5356"/>
                  <a:pt x="17710" y="5345"/>
                </a:cubicBezTo>
                <a:cubicBezTo>
                  <a:pt x="17741" y="5330"/>
                  <a:pt x="17772" y="5316"/>
                  <a:pt x="17804" y="5302"/>
                </a:cubicBezTo>
                <a:cubicBezTo>
                  <a:pt x="17887" y="5276"/>
                  <a:pt x="17948" y="5237"/>
                  <a:pt x="17933" y="5151"/>
                </a:cubicBezTo>
                <a:lnTo>
                  <a:pt x="17933" y="5151"/>
                </a:lnTo>
                <a:cubicBezTo>
                  <a:pt x="17873" y="5103"/>
                  <a:pt x="17815" y="5120"/>
                  <a:pt x="17749" y="5146"/>
                </a:cubicBezTo>
                <a:cubicBezTo>
                  <a:pt x="17679" y="5173"/>
                  <a:pt x="17610" y="5226"/>
                  <a:pt x="17526" y="5147"/>
                </a:cubicBezTo>
                <a:cubicBezTo>
                  <a:pt x="17482" y="5106"/>
                  <a:pt x="17421" y="5173"/>
                  <a:pt x="17364" y="5175"/>
                </a:cubicBezTo>
                <a:cubicBezTo>
                  <a:pt x="17349" y="5175"/>
                  <a:pt x="17324" y="5172"/>
                  <a:pt x="17320" y="5164"/>
                </a:cubicBezTo>
                <a:cubicBezTo>
                  <a:pt x="17310" y="5146"/>
                  <a:pt x="17301" y="5123"/>
                  <a:pt x="17308" y="5105"/>
                </a:cubicBezTo>
                <a:cubicBezTo>
                  <a:pt x="17331" y="5037"/>
                  <a:pt x="17390" y="4999"/>
                  <a:pt x="17471" y="4991"/>
                </a:cubicBezTo>
                <a:cubicBezTo>
                  <a:pt x="17512" y="4987"/>
                  <a:pt x="17554" y="4998"/>
                  <a:pt x="17596" y="4999"/>
                </a:cubicBezTo>
                <a:cubicBezTo>
                  <a:pt x="17703" y="5001"/>
                  <a:pt x="17753" y="4976"/>
                  <a:pt x="17788" y="4894"/>
                </a:cubicBezTo>
                <a:cubicBezTo>
                  <a:pt x="17805" y="4855"/>
                  <a:pt x="17804" y="4811"/>
                  <a:pt x="17812" y="4769"/>
                </a:cubicBezTo>
                <a:cubicBezTo>
                  <a:pt x="17815" y="4738"/>
                  <a:pt x="17802" y="4708"/>
                  <a:pt x="17762" y="4712"/>
                </a:cubicBezTo>
                <a:cubicBezTo>
                  <a:pt x="17723" y="4716"/>
                  <a:pt x="17714" y="4731"/>
                  <a:pt x="17684" y="4751"/>
                </a:cubicBezTo>
                <a:cubicBezTo>
                  <a:pt x="17612" y="4801"/>
                  <a:pt x="17602" y="4833"/>
                  <a:pt x="17483" y="4867"/>
                </a:cubicBezTo>
                <a:lnTo>
                  <a:pt x="17483" y="4867"/>
                </a:lnTo>
                <a:cubicBezTo>
                  <a:pt x="17483" y="4858"/>
                  <a:pt x="17394" y="4859"/>
                  <a:pt x="17378" y="4870"/>
                </a:cubicBezTo>
                <a:cubicBezTo>
                  <a:pt x="17209" y="4979"/>
                  <a:pt x="16997" y="5051"/>
                  <a:pt x="16811" y="5135"/>
                </a:cubicBezTo>
                <a:cubicBezTo>
                  <a:pt x="16747" y="5164"/>
                  <a:pt x="16656" y="5163"/>
                  <a:pt x="16610" y="5222"/>
                </a:cubicBezTo>
                <a:cubicBezTo>
                  <a:pt x="16529" y="5342"/>
                  <a:pt x="16410" y="5425"/>
                  <a:pt x="16243" y="5439"/>
                </a:cubicBezTo>
                <a:cubicBezTo>
                  <a:pt x="16178" y="5444"/>
                  <a:pt x="16135" y="5467"/>
                  <a:pt x="16104" y="5512"/>
                </a:cubicBezTo>
                <a:cubicBezTo>
                  <a:pt x="16075" y="5554"/>
                  <a:pt x="16042" y="5594"/>
                  <a:pt x="16011" y="5634"/>
                </a:cubicBezTo>
                <a:cubicBezTo>
                  <a:pt x="16012" y="5637"/>
                  <a:pt x="16007" y="5642"/>
                  <a:pt x="15997" y="5648"/>
                </a:cubicBezTo>
                <a:cubicBezTo>
                  <a:pt x="15994" y="5651"/>
                  <a:pt x="15989" y="5651"/>
                  <a:pt x="15985" y="5652"/>
                </a:cubicBezTo>
                <a:cubicBezTo>
                  <a:pt x="15994" y="5647"/>
                  <a:pt x="16002" y="5641"/>
                  <a:pt x="16010" y="5634"/>
                </a:cubicBezTo>
                <a:cubicBezTo>
                  <a:pt x="15993" y="5640"/>
                  <a:pt x="15976" y="5645"/>
                  <a:pt x="15959" y="5651"/>
                </a:cubicBezTo>
                <a:cubicBezTo>
                  <a:pt x="15906" y="5618"/>
                  <a:pt x="15854" y="5619"/>
                  <a:pt x="15809" y="5659"/>
                </a:cubicBezTo>
                <a:cubicBezTo>
                  <a:pt x="15777" y="5688"/>
                  <a:pt x="15751" y="5722"/>
                  <a:pt x="15722" y="5754"/>
                </a:cubicBezTo>
                <a:cubicBezTo>
                  <a:pt x="15654" y="5705"/>
                  <a:pt x="15554" y="5685"/>
                  <a:pt x="15524" y="5601"/>
                </a:cubicBezTo>
                <a:lnTo>
                  <a:pt x="15524" y="5601"/>
                </a:lnTo>
                <a:cubicBezTo>
                  <a:pt x="15524" y="5601"/>
                  <a:pt x="15526" y="5602"/>
                  <a:pt x="15526" y="5602"/>
                </a:cubicBezTo>
                <a:cubicBezTo>
                  <a:pt x="15534" y="5584"/>
                  <a:pt x="15542" y="5565"/>
                  <a:pt x="15551" y="5548"/>
                </a:cubicBezTo>
                <a:cubicBezTo>
                  <a:pt x="15609" y="5520"/>
                  <a:pt x="15666" y="5492"/>
                  <a:pt x="15723" y="5464"/>
                </a:cubicBezTo>
                <a:cubicBezTo>
                  <a:pt x="15667" y="5442"/>
                  <a:pt x="15586" y="5433"/>
                  <a:pt x="15607" y="5357"/>
                </a:cubicBezTo>
                <a:cubicBezTo>
                  <a:pt x="15630" y="5272"/>
                  <a:pt x="15592" y="5228"/>
                  <a:pt x="15502" y="5199"/>
                </a:cubicBezTo>
                <a:cubicBezTo>
                  <a:pt x="15487" y="5194"/>
                  <a:pt x="15483" y="5163"/>
                  <a:pt x="15474" y="5144"/>
                </a:cubicBezTo>
                <a:cubicBezTo>
                  <a:pt x="15487" y="5137"/>
                  <a:pt x="15500" y="5129"/>
                  <a:pt x="15513" y="5120"/>
                </a:cubicBezTo>
                <a:lnTo>
                  <a:pt x="15514" y="5129"/>
                </a:lnTo>
                <a:cubicBezTo>
                  <a:pt x="15582" y="5145"/>
                  <a:pt x="15649" y="5162"/>
                  <a:pt x="15716" y="5178"/>
                </a:cubicBezTo>
                <a:cubicBezTo>
                  <a:pt x="15751" y="5180"/>
                  <a:pt x="15786" y="5181"/>
                  <a:pt x="15821" y="5183"/>
                </a:cubicBezTo>
                <a:cubicBezTo>
                  <a:pt x="15857" y="5218"/>
                  <a:pt x="15845" y="5284"/>
                  <a:pt x="15920" y="5295"/>
                </a:cubicBezTo>
                <a:cubicBezTo>
                  <a:pt x="15994" y="5305"/>
                  <a:pt x="16050" y="5278"/>
                  <a:pt x="16098" y="5235"/>
                </a:cubicBezTo>
                <a:cubicBezTo>
                  <a:pt x="16168" y="5173"/>
                  <a:pt x="16238" y="5110"/>
                  <a:pt x="16196" y="5011"/>
                </a:cubicBezTo>
                <a:cubicBezTo>
                  <a:pt x="16213" y="4996"/>
                  <a:pt x="16243" y="4982"/>
                  <a:pt x="16245" y="4965"/>
                </a:cubicBezTo>
                <a:cubicBezTo>
                  <a:pt x="16251" y="4909"/>
                  <a:pt x="16206" y="4957"/>
                  <a:pt x="16187" y="4948"/>
                </a:cubicBezTo>
                <a:cubicBezTo>
                  <a:pt x="16167" y="4938"/>
                  <a:pt x="16144" y="4928"/>
                  <a:pt x="16129" y="4914"/>
                </a:cubicBezTo>
                <a:cubicBezTo>
                  <a:pt x="16080" y="4867"/>
                  <a:pt x="16029" y="4825"/>
                  <a:pt x="16004" y="4759"/>
                </a:cubicBezTo>
                <a:cubicBezTo>
                  <a:pt x="15978" y="4692"/>
                  <a:pt x="15924" y="4671"/>
                  <a:pt x="15875" y="4685"/>
                </a:cubicBezTo>
                <a:cubicBezTo>
                  <a:pt x="15807" y="4704"/>
                  <a:pt x="15795" y="4751"/>
                  <a:pt x="15797" y="4804"/>
                </a:cubicBezTo>
                <a:cubicBezTo>
                  <a:pt x="15798" y="4818"/>
                  <a:pt x="15797" y="4832"/>
                  <a:pt x="15797" y="4846"/>
                </a:cubicBezTo>
                <a:cubicBezTo>
                  <a:pt x="15793" y="4866"/>
                  <a:pt x="15779" y="4874"/>
                  <a:pt x="15756" y="4871"/>
                </a:cubicBezTo>
                <a:lnTo>
                  <a:pt x="15752" y="4872"/>
                </a:lnTo>
                <a:cubicBezTo>
                  <a:pt x="15743" y="4852"/>
                  <a:pt x="15737" y="4831"/>
                  <a:pt x="15726" y="4813"/>
                </a:cubicBezTo>
                <a:cubicBezTo>
                  <a:pt x="15719" y="4803"/>
                  <a:pt x="15703" y="4797"/>
                  <a:pt x="15691" y="4790"/>
                </a:cubicBezTo>
                <a:cubicBezTo>
                  <a:pt x="15684" y="4801"/>
                  <a:pt x="15691" y="4802"/>
                  <a:pt x="15689" y="4814"/>
                </a:cubicBezTo>
                <a:cubicBezTo>
                  <a:pt x="15685" y="4842"/>
                  <a:pt x="15686" y="4869"/>
                  <a:pt x="15701" y="4888"/>
                </a:cubicBezTo>
                <a:lnTo>
                  <a:pt x="15701" y="4888"/>
                </a:lnTo>
                <a:cubicBezTo>
                  <a:pt x="15628" y="4956"/>
                  <a:pt x="15638" y="4948"/>
                  <a:pt x="15594" y="4936"/>
                </a:cubicBezTo>
                <a:lnTo>
                  <a:pt x="15594" y="4936"/>
                </a:lnTo>
                <a:cubicBezTo>
                  <a:pt x="15636" y="4944"/>
                  <a:pt x="15658" y="4938"/>
                  <a:pt x="15674" y="4903"/>
                </a:cubicBezTo>
                <a:cubicBezTo>
                  <a:pt x="15644" y="4916"/>
                  <a:pt x="15610" y="4931"/>
                  <a:pt x="15581" y="4944"/>
                </a:cubicBezTo>
                <a:cubicBezTo>
                  <a:pt x="15527" y="4927"/>
                  <a:pt x="15463" y="4929"/>
                  <a:pt x="15421" y="4889"/>
                </a:cubicBezTo>
                <a:cubicBezTo>
                  <a:pt x="15419" y="4802"/>
                  <a:pt x="15451" y="4712"/>
                  <a:pt x="15360" y="4635"/>
                </a:cubicBezTo>
                <a:cubicBezTo>
                  <a:pt x="15327" y="4607"/>
                  <a:pt x="15347" y="4554"/>
                  <a:pt x="15358" y="4513"/>
                </a:cubicBezTo>
                <a:cubicBezTo>
                  <a:pt x="15507" y="4496"/>
                  <a:pt x="15519" y="4485"/>
                  <a:pt x="15522" y="4384"/>
                </a:cubicBezTo>
                <a:cubicBezTo>
                  <a:pt x="15554" y="4370"/>
                  <a:pt x="15518" y="4378"/>
                  <a:pt x="15628" y="4331"/>
                </a:cubicBezTo>
                <a:cubicBezTo>
                  <a:pt x="15628" y="4331"/>
                  <a:pt x="15628" y="4331"/>
                  <a:pt x="15628" y="4331"/>
                </a:cubicBezTo>
                <a:lnTo>
                  <a:pt x="15628" y="4331"/>
                </a:lnTo>
                <a:lnTo>
                  <a:pt x="15628" y="4331"/>
                </a:lnTo>
                <a:cubicBezTo>
                  <a:pt x="15628" y="4379"/>
                  <a:pt x="15770" y="4380"/>
                  <a:pt x="15804" y="4302"/>
                </a:cubicBezTo>
                <a:cubicBezTo>
                  <a:pt x="15848" y="4200"/>
                  <a:pt x="15923" y="4142"/>
                  <a:pt x="16026" y="4093"/>
                </a:cubicBezTo>
                <a:cubicBezTo>
                  <a:pt x="16040" y="4091"/>
                  <a:pt x="15984" y="4008"/>
                  <a:pt x="16057" y="4082"/>
                </a:cubicBezTo>
                <a:lnTo>
                  <a:pt x="16057" y="4082"/>
                </a:lnTo>
                <a:lnTo>
                  <a:pt x="16070" y="4100"/>
                </a:lnTo>
                <a:cubicBezTo>
                  <a:pt x="16070" y="4100"/>
                  <a:pt x="16085" y="4120"/>
                  <a:pt x="16092" y="4129"/>
                </a:cubicBezTo>
                <a:cubicBezTo>
                  <a:pt x="16104" y="4132"/>
                  <a:pt x="16115" y="4133"/>
                  <a:pt x="16126" y="4132"/>
                </a:cubicBezTo>
                <a:cubicBezTo>
                  <a:pt x="16187" y="4135"/>
                  <a:pt x="16241" y="4113"/>
                  <a:pt x="16295" y="4088"/>
                </a:cubicBezTo>
                <a:cubicBezTo>
                  <a:pt x="16283" y="4086"/>
                  <a:pt x="16273" y="4087"/>
                  <a:pt x="16262" y="4086"/>
                </a:cubicBezTo>
                <a:cubicBezTo>
                  <a:pt x="16273" y="4085"/>
                  <a:pt x="16283" y="4085"/>
                  <a:pt x="16295" y="4088"/>
                </a:cubicBezTo>
                <a:cubicBezTo>
                  <a:pt x="16392" y="4047"/>
                  <a:pt x="16448" y="3982"/>
                  <a:pt x="16459" y="3888"/>
                </a:cubicBezTo>
                <a:cubicBezTo>
                  <a:pt x="16466" y="3833"/>
                  <a:pt x="16437" y="3759"/>
                  <a:pt x="16500" y="3729"/>
                </a:cubicBezTo>
                <a:cubicBezTo>
                  <a:pt x="16562" y="3698"/>
                  <a:pt x="16610" y="3786"/>
                  <a:pt x="16685" y="3779"/>
                </a:cubicBezTo>
                <a:cubicBezTo>
                  <a:pt x="16712" y="3776"/>
                  <a:pt x="16748" y="3809"/>
                  <a:pt x="16767" y="3770"/>
                </a:cubicBezTo>
                <a:cubicBezTo>
                  <a:pt x="16775" y="3754"/>
                  <a:pt x="16769" y="3726"/>
                  <a:pt x="16757" y="3710"/>
                </a:cubicBezTo>
                <a:cubicBezTo>
                  <a:pt x="16726" y="3669"/>
                  <a:pt x="16671" y="3641"/>
                  <a:pt x="16668" y="3585"/>
                </a:cubicBezTo>
                <a:cubicBezTo>
                  <a:pt x="16694" y="3570"/>
                  <a:pt x="16721" y="3556"/>
                  <a:pt x="16747" y="3541"/>
                </a:cubicBezTo>
                <a:cubicBezTo>
                  <a:pt x="16804" y="3497"/>
                  <a:pt x="16862" y="3454"/>
                  <a:pt x="16919" y="3410"/>
                </a:cubicBezTo>
                <a:cubicBezTo>
                  <a:pt x="16965" y="3394"/>
                  <a:pt x="17007" y="3381"/>
                  <a:pt x="17045" y="3356"/>
                </a:cubicBezTo>
                <a:cubicBezTo>
                  <a:pt x="17190" y="3261"/>
                  <a:pt x="17318" y="3161"/>
                  <a:pt x="17463" y="3060"/>
                </a:cubicBezTo>
                <a:lnTo>
                  <a:pt x="17463" y="3060"/>
                </a:lnTo>
                <a:cubicBezTo>
                  <a:pt x="17545" y="3161"/>
                  <a:pt x="17551" y="3072"/>
                  <a:pt x="17586" y="3054"/>
                </a:cubicBezTo>
                <a:cubicBezTo>
                  <a:pt x="17569" y="3056"/>
                  <a:pt x="17557" y="3059"/>
                  <a:pt x="17539" y="3060"/>
                </a:cubicBezTo>
                <a:cubicBezTo>
                  <a:pt x="17556" y="3057"/>
                  <a:pt x="17577" y="3054"/>
                  <a:pt x="17595" y="3057"/>
                </a:cubicBezTo>
                <a:cubicBezTo>
                  <a:pt x="17610" y="3053"/>
                  <a:pt x="17626" y="3047"/>
                  <a:pt x="17638" y="3038"/>
                </a:cubicBezTo>
                <a:cubicBezTo>
                  <a:pt x="17649" y="3019"/>
                  <a:pt x="17657" y="2998"/>
                  <a:pt x="17681" y="2988"/>
                </a:cubicBezTo>
                <a:cubicBezTo>
                  <a:pt x="17716" y="2965"/>
                  <a:pt x="17751" y="2943"/>
                  <a:pt x="17786" y="2920"/>
                </a:cubicBezTo>
                <a:cubicBezTo>
                  <a:pt x="17840" y="2905"/>
                  <a:pt x="17894" y="2889"/>
                  <a:pt x="17949" y="2875"/>
                </a:cubicBezTo>
                <a:cubicBezTo>
                  <a:pt x="17982" y="2867"/>
                  <a:pt x="18011" y="2857"/>
                  <a:pt x="18005" y="2820"/>
                </a:cubicBezTo>
                <a:cubicBezTo>
                  <a:pt x="17998" y="2778"/>
                  <a:pt x="17945" y="2750"/>
                  <a:pt x="17896" y="2767"/>
                </a:cubicBezTo>
                <a:cubicBezTo>
                  <a:pt x="17859" y="2779"/>
                  <a:pt x="17825" y="2800"/>
                  <a:pt x="17789" y="2817"/>
                </a:cubicBezTo>
                <a:cubicBezTo>
                  <a:pt x="17790" y="2825"/>
                  <a:pt x="17791" y="2833"/>
                  <a:pt x="17794" y="2841"/>
                </a:cubicBezTo>
                <a:cubicBezTo>
                  <a:pt x="17792" y="2841"/>
                  <a:pt x="17790" y="2842"/>
                  <a:pt x="17789" y="2842"/>
                </a:cubicBezTo>
                <a:cubicBezTo>
                  <a:pt x="17789" y="2834"/>
                  <a:pt x="17789" y="2825"/>
                  <a:pt x="17790" y="2817"/>
                </a:cubicBezTo>
                <a:cubicBezTo>
                  <a:pt x="17689" y="2785"/>
                  <a:pt x="17586" y="2757"/>
                  <a:pt x="17487" y="2721"/>
                </a:cubicBezTo>
                <a:cubicBezTo>
                  <a:pt x="17430" y="2700"/>
                  <a:pt x="17377" y="2692"/>
                  <a:pt x="17317" y="2705"/>
                </a:cubicBezTo>
                <a:cubicBezTo>
                  <a:pt x="17288" y="2712"/>
                  <a:pt x="17251" y="2729"/>
                  <a:pt x="17238" y="2683"/>
                </a:cubicBezTo>
                <a:cubicBezTo>
                  <a:pt x="17279" y="2593"/>
                  <a:pt x="17366" y="2539"/>
                  <a:pt x="17453" y="2483"/>
                </a:cubicBezTo>
                <a:cubicBezTo>
                  <a:pt x="17492" y="2457"/>
                  <a:pt x="17532" y="2432"/>
                  <a:pt x="17565" y="2401"/>
                </a:cubicBezTo>
                <a:cubicBezTo>
                  <a:pt x="17577" y="2390"/>
                  <a:pt x="17573" y="2360"/>
                  <a:pt x="17563" y="2343"/>
                </a:cubicBezTo>
                <a:cubicBezTo>
                  <a:pt x="17552" y="2322"/>
                  <a:pt x="17522" y="2321"/>
                  <a:pt x="17498" y="2331"/>
                </a:cubicBezTo>
                <a:cubicBezTo>
                  <a:pt x="17484" y="2338"/>
                  <a:pt x="17469" y="2347"/>
                  <a:pt x="17460" y="2358"/>
                </a:cubicBezTo>
                <a:cubicBezTo>
                  <a:pt x="17380" y="2461"/>
                  <a:pt x="17271" y="2508"/>
                  <a:pt x="17125" y="2513"/>
                </a:cubicBezTo>
                <a:cubicBezTo>
                  <a:pt x="17026" y="2517"/>
                  <a:pt x="16928" y="2545"/>
                  <a:pt x="16861" y="2618"/>
                </a:cubicBezTo>
                <a:cubicBezTo>
                  <a:pt x="16845" y="2618"/>
                  <a:pt x="16829" y="2620"/>
                  <a:pt x="16814" y="2616"/>
                </a:cubicBezTo>
                <a:cubicBezTo>
                  <a:pt x="16754" y="2601"/>
                  <a:pt x="16751" y="2589"/>
                  <a:pt x="16799" y="2554"/>
                </a:cubicBezTo>
                <a:cubicBezTo>
                  <a:pt x="16816" y="2541"/>
                  <a:pt x="16838" y="2532"/>
                  <a:pt x="16857" y="2521"/>
                </a:cubicBezTo>
                <a:cubicBezTo>
                  <a:pt x="16869" y="2482"/>
                  <a:pt x="16883" y="2444"/>
                  <a:pt x="16891" y="2405"/>
                </a:cubicBezTo>
                <a:cubicBezTo>
                  <a:pt x="16895" y="2384"/>
                  <a:pt x="16884" y="2362"/>
                  <a:pt x="16854" y="2363"/>
                </a:cubicBezTo>
                <a:cubicBezTo>
                  <a:pt x="16827" y="2364"/>
                  <a:pt x="16815" y="2384"/>
                  <a:pt x="16812" y="2405"/>
                </a:cubicBezTo>
                <a:cubicBezTo>
                  <a:pt x="16810" y="2418"/>
                  <a:pt x="16811" y="2432"/>
                  <a:pt x="16812" y="2445"/>
                </a:cubicBezTo>
                <a:cubicBezTo>
                  <a:pt x="16695" y="2469"/>
                  <a:pt x="16579" y="2494"/>
                  <a:pt x="16476" y="2549"/>
                </a:cubicBezTo>
                <a:cubicBezTo>
                  <a:pt x="16445" y="2558"/>
                  <a:pt x="16414" y="2568"/>
                  <a:pt x="16383" y="2575"/>
                </a:cubicBezTo>
                <a:cubicBezTo>
                  <a:pt x="16336" y="2586"/>
                  <a:pt x="16267" y="2583"/>
                  <a:pt x="16245" y="2608"/>
                </a:cubicBezTo>
                <a:cubicBezTo>
                  <a:pt x="16177" y="2686"/>
                  <a:pt x="16040" y="2703"/>
                  <a:pt x="16009" y="2808"/>
                </a:cubicBezTo>
                <a:cubicBezTo>
                  <a:pt x="15950" y="2835"/>
                  <a:pt x="15892" y="2862"/>
                  <a:pt x="15833" y="2889"/>
                </a:cubicBezTo>
                <a:cubicBezTo>
                  <a:pt x="15770" y="2901"/>
                  <a:pt x="15707" y="2914"/>
                  <a:pt x="15643" y="2924"/>
                </a:cubicBezTo>
                <a:cubicBezTo>
                  <a:pt x="15633" y="2925"/>
                  <a:pt x="15619" y="2914"/>
                  <a:pt x="15609" y="2906"/>
                </a:cubicBezTo>
                <a:cubicBezTo>
                  <a:pt x="15607" y="2905"/>
                  <a:pt x="15613" y="2894"/>
                  <a:pt x="15617" y="2889"/>
                </a:cubicBezTo>
                <a:cubicBezTo>
                  <a:pt x="15637" y="2866"/>
                  <a:pt x="15656" y="2845"/>
                  <a:pt x="15676" y="2823"/>
                </a:cubicBezTo>
                <a:cubicBezTo>
                  <a:pt x="15687" y="2813"/>
                  <a:pt x="15699" y="2804"/>
                  <a:pt x="15712" y="2796"/>
                </a:cubicBezTo>
                <a:cubicBezTo>
                  <a:pt x="15819" y="2747"/>
                  <a:pt x="15925" y="2698"/>
                  <a:pt x="16032" y="2649"/>
                </a:cubicBezTo>
                <a:cubicBezTo>
                  <a:pt x="16018" y="2650"/>
                  <a:pt x="16005" y="2650"/>
                  <a:pt x="15991" y="2651"/>
                </a:cubicBezTo>
                <a:cubicBezTo>
                  <a:pt x="16004" y="2649"/>
                  <a:pt x="16017" y="2647"/>
                  <a:pt x="16032" y="2649"/>
                </a:cubicBezTo>
                <a:cubicBezTo>
                  <a:pt x="16042" y="2644"/>
                  <a:pt x="16052" y="2639"/>
                  <a:pt x="16063" y="2636"/>
                </a:cubicBezTo>
                <a:cubicBezTo>
                  <a:pt x="16074" y="2620"/>
                  <a:pt x="16083" y="2602"/>
                  <a:pt x="16093" y="2585"/>
                </a:cubicBezTo>
                <a:cubicBezTo>
                  <a:pt x="16153" y="2556"/>
                  <a:pt x="16155" y="2504"/>
                  <a:pt x="16215" y="2475"/>
                </a:cubicBezTo>
                <a:cubicBezTo>
                  <a:pt x="16327" y="2478"/>
                  <a:pt x="16302" y="2392"/>
                  <a:pt x="16420" y="2338"/>
                </a:cubicBezTo>
                <a:lnTo>
                  <a:pt x="16420" y="2338"/>
                </a:lnTo>
                <a:cubicBezTo>
                  <a:pt x="16420" y="2294"/>
                  <a:pt x="16629" y="2288"/>
                  <a:pt x="16703" y="2251"/>
                </a:cubicBezTo>
                <a:cubicBezTo>
                  <a:pt x="16793" y="2208"/>
                  <a:pt x="16922" y="2187"/>
                  <a:pt x="16975" y="2103"/>
                </a:cubicBezTo>
                <a:cubicBezTo>
                  <a:pt x="17094" y="2056"/>
                  <a:pt x="17211" y="1987"/>
                  <a:pt x="17343" y="1958"/>
                </a:cubicBezTo>
                <a:cubicBezTo>
                  <a:pt x="17390" y="1948"/>
                  <a:pt x="17433" y="1915"/>
                  <a:pt x="17450" y="1873"/>
                </a:cubicBezTo>
                <a:cubicBezTo>
                  <a:pt x="17455" y="1862"/>
                  <a:pt x="17456" y="1846"/>
                  <a:pt x="17448" y="1836"/>
                </a:cubicBezTo>
                <a:cubicBezTo>
                  <a:pt x="17440" y="1827"/>
                  <a:pt x="17385" y="1818"/>
                  <a:pt x="17373" y="1820"/>
                </a:cubicBezTo>
                <a:cubicBezTo>
                  <a:pt x="17300" y="1831"/>
                  <a:pt x="17365" y="1882"/>
                  <a:pt x="17129" y="1880"/>
                </a:cubicBezTo>
                <a:lnTo>
                  <a:pt x="17129" y="1880"/>
                </a:lnTo>
                <a:cubicBezTo>
                  <a:pt x="17129" y="1931"/>
                  <a:pt x="17081" y="1968"/>
                  <a:pt x="17014" y="1987"/>
                </a:cubicBezTo>
                <a:cubicBezTo>
                  <a:pt x="16953" y="2004"/>
                  <a:pt x="16916" y="1995"/>
                  <a:pt x="16867" y="1960"/>
                </a:cubicBezTo>
                <a:cubicBezTo>
                  <a:pt x="16848" y="1947"/>
                  <a:pt x="16840" y="1928"/>
                  <a:pt x="16855" y="1906"/>
                </a:cubicBezTo>
                <a:cubicBezTo>
                  <a:pt x="16861" y="1898"/>
                  <a:pt x="16889" y="1892"/>
                  <a:pt x="16902" y="1895"/>
                </a:cubicBezTo>
                <a:cubicBezTo>
                  <a:pt x="16925" y="1900"/>
                  <a:pt x="16948" y="1914"/>
                  <a:pt x="16972" y="1921"/>
                </a:cubicBezTo>
                <a:cubicBezTo>
                  <a:pt x="17040" y="1942"/>
                  <a:pt x="17063" y="1933"/>
                  <a:pt x="17080" y="1874"/>
                </a:cubicBezTo>
                <a:cubicBezTo>
                  <a:pt x="17088" y="1847"/>
                  <a:pt x="17086" y="1818"/>
                  <a:pt x="17088" y="1789"/>
                </a:cubicBezTo>
                <a:lnTo>
                  <a:pt x="17088" y="1789"/>
                </a:lnTo>
                <a:lnTo>
                  <a:pt x="17088" y="1789"/>
                </a:lnTo>
                <a:cubicBezTo>
                  <a:pt x="17099" y="1771"/>
                  <a:pt x="17124" y="1747"/>
                  <a:pt x="17118" y="1734"/>
                </a:cubicBezTo>
                <a:cubicBezTo>
                  <a:pt x="17085" y="1670"/>
                  <a:pt x="17101" y="1627"/>
                  <a:pt x="17178" y="1601"/>
                </a:cubicBezTo>
                <a:cubicBezTo>
                  <a:pt x="17231" y="1583"/>
                  <a:pt x="17282" y="1550"/>
                  <a:pt x="17337" y="1545"/>
                </a:cubicBezTo>
                <a:cubicBezTo>
                  <a:pt x="17472" y="1534"/>
                  <a:pt x="17585" y="1469"/>
                  <a:pt x="17711" y="1440"/>
                </a:cubicBezTo>
                <a:cubicBezTo>
                  <a:pt x="17754" y="1430"/>
                  <a:pt x="17781" y="1404"/>
                  <a:pt x="17796" y="1369"/>
                </a:cubicBezTo>
                <a:cubicBezTo>
                  <a:pt x="17838" y="1311"/>
                  <a:pt x="17901" y="1337"/>
                  <a:pt x="17959" y="1339"/>
                </a:cubicBezTo>
                <a:cubicBezTo>
                  <a:pt x="18022" y="1321"/>
                  <a:pt x="18087" y="1303"/>
                  <a:pt x="18097" y="1234"/>
                </a:cubicBezTo>
                <a:lnTo>
                  <a:pt x="18097" y="1234"/>
                </a:lnTo>
                <a:cubicBezTo>
                  <a:pt x="18100" y="1074"/>
                  <a:pt x="18101" y="1072"/>
                  <a:pt x="18270" y="1030"/>
                </a:cubicBezTo>
                <a:cubicBezTo>
                  <a:pt x="18286" y="1026"/>
                  <a:pt x="18303" y="1028"/>
                  <a:pt x="18319" y="1027"/>
                </a:cubicBezTo>
                <a:cubicBezTo>
                  <a:pt x="18313" y="1063"/>
                  <a:pt x="18322" y="1095"/>
                  <a:pt x="18355" y="1119"/>
                </a:cubicBezTo>
                <a:cubicBezTo>
                  <a:pt x="18366" y="1126"/>
                  <a:pt x="18385" y="1132"/>
                  <a:pt x="18398" y="1130"/>
                </a:cubicBezTo>
                <a:cubicBezTo>
                  <a:pt x="18425" y="1126"/>
                  <a:pt x="18435" y="1106"/>
                  <a:pt x="18436" y="1085"/>
                </a:cubicBezTo>
                <a:cubicBezTo>
                  <a:pt x="18437" y="1047"/>
                  <a:pt x="18413" y="1021"/>
                  <a:pt x="18376" y="1004"/>
                </a:cubicBezTo>
                <a:lnTo>
                  <a:pt x="18376" y="1004"/>
                </a:lnTo>
                <a:lnTo>
                  <a:pt x="18376" y="1004"/>
                </a:lnTo>
                <a:cubicBezTo>
                  <a:pt x="18375" y="940"/>
                  <a:pt x="18417" y="900"/>
                  <a:pt x="18477" y="869"/>
                </a:cubicBezTo>
                <a:cubicBezTo>
                  <a:pt x="18540" y="836"/>
                  <a:pt x="18615" y="817"/>
                  <a:pt x="18658" y="760"/>
                </a:cubicBezTo>
                <a:cubicBezTo>
                  <a:pt x="18665" y="750"/>
                  <a:pt x="18668" y="732"/>
                  <a:pt x="18664" y="721"/>
                </a:cubicBezTo>
                <a:cubicBezTo>
                  <a:pt x="18659" y="710"/>
                  <a:pt x="18642" y="694"/>
                  <a:pt x="18631" y="695"/>
                </a:cubicBezTo>
                <a:cubicBezTo>
                  <a:pt x="18599" y="696"/>
                  <a:pt x="18567" y="709"/>
                  <a:pt x="18535" y="710"/>
                </a:cubicBezTo>
                <a:cubicBezTo>
                  <a:pt x="18444" y="712"/>
                  <a:pt x="18320" y="666"/>
                  <a:pt x="18356" y="821"/>
                </a:cubicBezTo>
                <a:cubicBezTo>
                  <a:pt x="18364" y="855"/>
                  <a:pt x="18311" y="876"/>
                  <a:pt x="18272" y="891"/>
                </a:cubicBezTo>
                <a:cubicBezTo>
                  <a:pt x="18145" y="942"/>
                  <a:pt x="18017" y="992"/>
                  <a:pt x="17905" y="1067"/>
                </a:cubicBezTo>
                <a:lnTo>
                  <a:pt x="17905" y="1067"/>
                </a:lnTo>
                <a:cubicBezTo>
                  <a:pt x="17807" y="986"/>
                  <a:pt x="17675" y="1017"/>
                  <a:pt x="17561" y="990"/>
                </a:cubicBezTo>
                <a:cubicBezTo>
                  <a:pt x="17522" y="964"/>
                  <a:pt x="17484" y="974"/>
                  <a:pt x="17445" y="992"/>
                </a:cubicBezTo>
                <a:cubicBezTo>
                  <a:pt x="17422" y="1009"/>
                  <a:pt x="17409" y="1026"/>
                  <a:pt x="17436" y="1049"/>
                </a:cubicBezTo>
                <a:lnTo>
                  <a:pt x="17447" y="1064"/>
                </a:lnTo>
                <a:cubicBezTo>
                  <a:pt x="17447" y="1064"/>
                  <a:pt x="17457" y="1081"/>
                  <a:pt x="17457" y="1081"/>
                </a:cubicBezTo>
                <a:lnTo>
                  <a:pt x="17457" y="1081"/>
                </a:lnTo>
                <a:cubicBezTo>
                  <a:pt x="17452" y="1114"/>
                  <a:pt x="17464" y="1140"/>
                  <a:pt x="17508" y="1132"/>
                </a:cubicBezTo>
                <a:cubicBezTo>
                  <a:pt x="17564" y="1121"/>
                  <a:pt x="17617" y="1100"/>
                  <a:pt x="17673" y="1088"/>
                </a:cubicBezTo>
                <a:cubicBezTo>
                  <a:pt x="17722" y="1076"/>
                  <a:pt x="17755" y="1089"/>
                  <a:pt x="17770" y="1128"/>
                </a:cubicBezTo>
                <a:cubicBezTo>
                  <a:pt x="17752" y="1153"/>
                  <a:pt x="17720" y="1178"/>
                  <a:pt x="17720" y="1195"/>
                </a:cubicBezTo>
                <a:cubicBezTo>
                  <a:pt x="17720" y="1195"/>
                  <a:pt x="17720" y="1195"/>
                  <a:pt x="17720" y="1195"/>
                </a:cubicBezTo>
                <a:cubicBezTo>
                  <a:pt x="17483" y="1257"/>
                  <a:pt x="17459" y="1272"/>
                  <a:pt x="17331" y="1193"/>
                </a:cubicBezTo>
                <a:cubicBezTo>
                  <a:pt x="17287" y="1166"/>
                  <a:pt x="17230" y="1198"/>
                  <a:pt x="17193" y="1228"/>
                </a:cubicBezTo>
                <a:cubicBezTo>
                  <a:pt x="17080" y="1318"/>
                  <a:pt x="16955" y="1323"/>
                  <a:pt x="16821" y="1274"/>
                </a:cubicBezTo>
                <a:cubicBezTo>
                  <a:pt x="16785" y="1306"/>
                  <a:pt x="16749" y="1339"/>
                  <a:pt x="16714" y="1371"/>
                </a:cubicBezTo>
                <a:cubicBezTo>
                  <a:pt x="16694" y="1518"/>
                  <a:pt x="16694" y="1519"/>
                  <a:pt x="16845" y="1519"/>
                </a:cubicBezTo>
                <a:cubicBezTo>
                  <a:pt x="16870" y="1519"/>
                  <a:pt x="16894" y="1520"/>
                  <a:pt x="16918" y="1521"/>
                </a:cubicBezTo>
                <a:cubicBezTo>
                  <a:pt x="16910" y="1563"/>
                  <a:pt x="16889" y="1599"/>
                  <a:pt x="16847" y="1626"/>
                </a:cubicBezTo>
                <a:cubicBezTo>
                  <a:pt x="16743" y="1694"/>
                  <a:pt x="16634" y="1754"/>
                  <a:pt x="16508" y="1788"/>
                </a:cubicBezTo>
                <a:cubicBezTo>
                  <a:pt x="16446" y="1805"/>
                  <a:pt x="16385" y="1824"/>
                  <a:pt x="16323" y="1842"/>
                </a:cubicBezTo>
                <a:cubicBezTo>
                  <a:pt x="16303" y="1854"/>
                  <a:pt x="16283" y="1865"/>
                  <a:pt x="16263" y="1877"/>
                </a:cubicBezTo>
                <a:cubicBezTo>
                  <a:pt x="16206" y="1909"/>
                  <a:pt x="16157" y="1904"/>
                  <a:pt x="16117" y="1853"/>
                </a:cubicBezTo>
                <a:cubicBezTo>
                  <a:pt x="16104" y="1837"/>
                  <a:pt x="16086" y="1822"/>
                  <a:pt x="16069" y="1807"/>
                </a:cubicBezTo>
                <a:cubicBezTo>
                  <a:pt x="16031" y="1795"/>
                  <a:pt x="15992" y="1781"/>
                  <a:pt x="15983" y="1742"/>
                </a:cubicBezTo>
                <a:cubicBezTo>
                  <a:pt x="15970" y="1684"/>
                  <a:pt x="15923" y="1667"/>
                  <a:pt x="15862" y="1662"/>
                </a:cubicBezTo>
                <a:cubicBezTo>
                  <a:pt x="15862" y="1662"/>
                  <a:pt x="15862" y="1665"/>
                  <a:pt x="15862" y="1664"/>
                </a:cubicBezTo>
                <a:cubicBezTo>
                  <a:pt x="15862" y="1665"/>
                  <a:pt x="15862" y="1665"/>
                  <a:pt x="15862" y="1665"/>
                </a:cubicBezTo>
                <a:cubicBezTo>
                  <a:pt x="15821" y="1570"/>
                  <a:pt x="15815" y="1564"/>
                  <a:pt x="15753" y="1603"/>
                </a:cubicBezTo>
                <a:cubicBezTo>
                  <a:pt x="15713" y="1628"/>
                  <a:pt x="15675" y="1673"/>
                  <a:pt x="15634" y="1674"/>
                </a:cubicBezTo>
                <a:cubicBezTo>
                  <a:pt x="15515" y="1677"/>
                  <a:pt x="15416" y="1752"/>
                  <a:pt x="15294" y="1737"/>
                </a:cubicBezTo>
                <a:cubicBezTo>
                  <a:pt x="15240" y="1731"/>
                  <a:pt x="15201" y="1751"/>
                  <a:pt x="15164" y="1786"/>
                </a:cubicBezTo>
                <a:cubicBezTo>
                  <a:pt x="15045" y="1897"/>
                  <a:pt x="15012" y="1917"/>
                  <a:pt x="14886" y="1832"/>
                </a:cubicBezTo>
                <a:cubicBezTo>
                  <a:pt x="14853" y="1810"/>
                  <a:pt x="14785" y="1811"/>
                  <a:pt x="14760" y="1784"/>
                </a:cubicBezTo>
                <a:lnTo>
                  <a:pt x="14760" y="1784"/>
                </a:lnTo>
                <a:cubicBezTo>
                  <a:pt x="14784" y="1810"/>
                  <a:pt x="14900" y="1783"/>
                  <a:pt x="14955" y="1792"/>
                </a:cubicBezTo>
                <a:cubicBezTo>
                  <a:pt x="15015" y="1801"/>
                  <a:pt x="15049" y="1774"/>
                  <a:pt x="15047" y="1710"/>
                </a:cubicBezTo>
                <a:cubicBezTo>
                  <a:pt x="15046" y="1690"/>
                  <a:pt x="15045" y="1665"/>
                  <a:pt x="15039" y="1645"/>
                </a:cubicBezTo>
                <a:cubicBezTo>
                  <a:pt x="15091" y="1637"/>
                  <a:pt x="15169" y="1650"/>
                  <a:pt x="15221" y="1643"/>
                </a:cubicBezTo>
                <a:cubicBezTo>
                  <a:pt x="15123" y="1558"/>
                  <a:pt x="15114" y="1547"/>
                  <a:pt x="15089" y="1685"/>
                </a:cubicBezTo>
                <a:lnTo>
                  <a:pt x="15088" y="1686"/>
                </a:lnTo>
                <a:cubicBezTo>
                  <a:pt x="15026" y="1726"/>
                  <a:pt x="14885" y="1649"/>
                  <a:pt x="14822" y="1724"/>
                </a:cubicBezTo>
                <a:cubicBezTo>
                  <a:pt x="14779" y="1726"/>
                  <a:pt x="14732" y="1729"/>
                  <a:pt x="14696" y="1748"/>
                </a:cubicBezTo>
                <a:cubicBezTo>
                  <a:pt x="14538" y="1832"/>
                  <a:pt x="14404" y="1937"/>
                  <a:pt x="14272" y="2045"/>
                </a:cubicBezTo>
                <a:cubicBezTo>
                  <a:pt x="14257" y="2052"/>
                  <a:pt x="14240" y="2056"/>
                  <a:pt x="14226" y="2063"/>
                </a:cubicBezTo>
                <a:cubicBezTo>
                  <a:pt x="14197" y="2076"/>
                  <a:pt x="14166" y="2088"/>
                  <a:pt x="14137" y="2102"/>
                </a:cubicBezTo>
                <a:cubicBezTo>
                  <a:pt x="14019" y="2098"/>
                  <a:pt x="13904" y="2117"/>
                  <a:pt x="13788" y="2136"/>
                </a:cubicBezTo>
                <a:cubicBezTo>
                  <a:pt x="13744" y="2143"/>
                  <a:pt x="13751" y="2101"/>
                  <a:pt x="13769" y="2074"/>
                </a:cubicBezTo>
                <a:lnTo>
                  <a:pt x="13774" y="2074"/>
                </a:lnTo>
                <a:cubicBezTo>
                  <a:pt x="13794" y="2077"/>
                  <a:pt x="13809" y="2072"/>
                  <a:pt x="13819" y="2057"/>
                </a:cubicBezTo>
                <a:cubicBezTo>
                  <a:pt x="13848" y="2041"/>
                  <a:pt x="13876" y="2025"/>
                  <a:pt x="13904" y="2009"/>
                </a:cubicBezTo>
                <a:cubicBezTo>
                  <a:pt x="13911" y="1990"/>
                  <a:pt x="13918" y="1971"/>
                  <a:pt x="13926" y="1952"/>
                </a:cubicBezTo>
                <a:cubicBezTo>
                  <a:pt x="13920" y="1908"/>
                  <a:pt x="13913" y="1864"/>
                  <a:pt x="13906" y="1820"/>
                </a:cubicBezTo>
                <a:cubicBezTo>
                  <a:pt x="14004" y="1768"/>
                  <a:pt x="14123" y="1750"/>
                  <a:pt x="14210" y="1683"/>
                </a:cubicBezTo>
                <a:cubicBezTo>
                  <a:pt x="14241" y="1684"/>
                  <a:pt x="14272" y="1688"/>
                  <a:pt x="14303" y="1687"/>
                </a:cubicBezTo>
                <a:cubicBezTo>
                  <a:pt x="14371" y="1685"/>
                  <a:pt x="14400" y="1653"/>
                  <a:pt x="14390" y="1596"/>
                </a:cubicBezTo>
                <a:cubicBezTo>
                  <a:pt x="14385" y="1584"/>
                  <a:pt x="14380" y="1572"/>
                  <a:pt x="14374" y="1560"/>
                </a:cubicBezTo>
                <a:cubicBezTo>
                  <a:pt x="14439" y="1577"/>
                  <a:pt x="14505" y="1594"/>
                  <a:pt x="14570" y="1611"/>
                </a:cubicBezTo>
                <a:lnTo>
                  <a:pt x="14570" y="1611"/>
                </a:lnTo>
                <a:cubicBezTo>
                  <a:pt x="14627" y="1581"/>
                  <a:pt x="14685" y="1552"/>
                  <a:pt x="14742" y="1522"/>
                </a:cubicBezTo>
                <a:cubicBezTo>
                  <a:pt x="14899" y="1440"/>
                  <a:pt x="15046" y="1340"/>
                  <a:pt x="15213" y="1281"/>
                </a:cubicBezTo>
                <a:cubicBezTo>
                  <a:pt x="15387" y="1220"/>
                  <a:pt x="15510" y="1097"/>
                  <a:pt x="15684" y="1043"/>
                </a:cubicBezTo>
                <a:cubicBezTo>
                  <a:pt x="15691" y="1041"/>
                  <a:pt x="15697" y="1033"/>
                  <a:pt x="15700" y="1027"/>
                </a:cubicBezTo>
                <a:cubicBezTo>
                  <a:pt x="15704" y="1014"/>
                  <a:pt x="15711" y="1000"/>
                  <a:pt x="15708" y="987"/>
                </a:cubicBezTo>
                <a:cubicBezTo>
                  <a:pt x="15703" y="964"/>
                  <a:pt x="15678" y="949"/>
                  <a:pt x="15654" y="954"/>
                </a:cubicBezTo>
                <a:cubicBezTo>
                  <a:pt x="15589" y="967"/>
                  <a:pt x="15527" y="988"/>
                  <a:pt x="15463" y="1003"/>
                </a:cubicBezTo>
                <a:cubicBezTo>
                  <a:pt x="15426" y="1012"/>
                  <a:pt x="15387" y="1037"/>
                  <a:pt x="15344" y="1002"/>
                </a:cubicBezTo>
                <a:cubicBezTo>
                  <a:pt x="15358" y="985"/>
                  <a:pt x="15371" y="969"/>
                  <a:pt x="15385" y="953"/>
                </a:cubicBezTo>
                <a:cubicBezTo>
                  <a:pt x="15438" y="888"/>
                  <a:pt x="15436" y="866"/>
                  <a:pt x="15375" y="834"/>
                </a:cubicBezTo>
                <a:cubicBezTo>
                  <a:pt x="15257" y="773"/>
                  <a:pt x="15257" y="825"/>
                  <a:pt x="15195" y="947"/>
                </a:cubicBezTo>
                <a:cubicBezTo>
                  <a:pt x="15195" y="947"/>
                  <a:pt x="15230" y="987"/>
                  <a:pt x="15230" y="987"/>
                </a:cubicBezTo>
                <a:lnTo>
                  <a:pt x="15229" y="988"/>
                </a:lnTo>
                <a:cubicBezTo>
                  <a:pt x="15229" y="987"/>
                  <a:pt x="15229" y="987"/>
                  <a:pt x="15230" y="987"/>
                </a:cubicBezTo>
                <a:cubicBezTo>
                  <a:pt x="15081" y="963"/>
                  <a:pt x="15123" y="1075"/>
                  <a:pt x="15066" y="1122"/>
                </a:cubicBezTo>
                <a:cubicBezTo>
                  <a:pt x="15008" y="1119"/>
                  <a:pt x="14980" y="1060"/>
                  <a:pt x="14950" y="1039"/>
                </a:cubicBezTo>
                <a:cubicBezTo>
                  <a:pt x="14873" y="983"/>
                  <a:pt x="14844" y="977"/>
                  <a:pt x="14751" y="1063"/>
                </a:cubicBezTo>
                <a:lnTo>
                  <a:pt x="14747" y="1058"/>
                </a:lnTo>
                <a:cubicBezTo>
                  <a:pt x="14747" y="1058"/>
                  <a:pt x="14744" y="1056"/>
                  <a:pt x="14744" y="1056"/>
                </a:cubicBezTo>
                <a:cubicBezTo>
                  <a:pt x="14744" y="1055"/>
                  <a:pt x="14743" y="1054"/>
                  <a:pt x="14743" y="1054"/>
                </a:cubicBezTo>
                <a:lnTo>
                  <a:pt x="14742" y="1053"/>
                </a:lnTo>
                <a:lnTo>
                  <a:pt x="14742" y="1053"/>
                </a:lnTo>
                <a:lnTo>
                  <a:pt x="14742" y="1053"/>
                </a:lnTo>
                <a:cubicBezTo>
                  <a:pt x="14629" y="1178"/>
                  <a:pt x="14525" y="1305"/>
                  <a:pt x="14555" y="1477"/>
                </a:cubicBezTo>
                <a:cubicBezTo>
                  <a:pt x="14558" y="1495"/>
                  <a:pt x="14535" y="1515"/>
                  <a:pt x="14525" y="1535"/>
                </a:cubicBezTo>
                <a:cubicBezTo>
                  <a:pt x="14508" y="1510"/>
                  <a:pt x="14492" y="1485"/>
                  <a:pt x="14476" y="1460"/>
                </a:cubicBezTo>
                <a:cubicBezTo>
                  <a:pt x="14453" y="1455"/>
                  <a:pt x="14430" y="1448"/>
                  <a:pt x="14407" y="1443"/>
                </a:cubicBezTo>
                <a:cubicBezTo>
                  <a:pt x="14393" y="1449"/>
                  <a:pt x="14378" y="1421"/>
                  <a:pt x="14363" y="1427"/>
                </a:cubicBezTo>
                <a:cubicBezTo>
                  <a:pt x="14340" y="1421"/>
                  <a:pt x="14332" y="1455"/>
                  <a:pt x="14338" y="1354"/>
                </a:cubicBezTo>
                <a:lnTo>
                  <a:pt x="14337" y="1354"/>
                </a:lnTo>
                <a:cubicBezTo>
                  <a:pt x="14351" y="1354"/>
                  <a:pt x="14367" y="1355"/>
                  <a:pt x="14376" y="1336"/>
                </a:cubicBezTo>
                <a:cubicBezTo>
                  <a:pt x="14401" y="1280"/>
                  <a:pt x="14339" y="1276"/>
                  <a:pt x="14267" y="1279"/>
                </a:cubicBezTo>
                <a:cubicBezTo>
                  <a:pt x="14252" y="1279"/>
                  <a:pt x="14175" y="1304"/>
                  <a:pt x="14175" y="1301"/>
                </a:cubicBezTo>
                <a:cubicBezTo>
                  <a:pt x="14175" y="1301"/>
                  <a:pt x="14175" y="1304"/>
                  <a:pt x="14175" y="1304"/>
                </a:cubicBezTo>
                <a:lnTo>
                  <a:pt x="14175" y="1304"/>
                </a:lnTo>
                <a:cubicBezTo>
                  <a:pt x="14175" y="1386"/>
                  <a:pt x="14126" y="1383"/>
                  <a:pt x="14186" y="1464"/>
                </a:cubicBezTo>
                <a:cubicBezTo>
                  <a:pt x="14199" y="1482"/>
                  <a:pt x="14236" y="1498"/>
                  <a:pt x="14237" y="1498"/>
                </a:cubicBezTo>
                <a:lnTo>
                  <a:pt x="14249" y="1498"/>
                </a:lnTo>
                <a:cubicBezTo>
                  <a:pt x="14237" y="1506"/>
                  <a:pt x="14245" y="1533"/>
                  <a:pt x="14234" y="1542"/>
                </a:cubicBezTo>
                <a:cubicBezTo>
                  <a:pt x="14229" y="1562"/>
                  <a:pt x="14229" y="1590"/>
                  <a:pt x="14217" y="1608"/>
                </a:cubicBezTo>
                <a:cubicBezTo>
                  <a:pt x="14182" y="1610"/>
                  <a:pt x="14151" y="1616"/>
                  <a:pt x="14116" y="1617"/>
                </a:cubicBezTo>
                <a:cubicBezTo>
                  <a:pt x="14109" y="1637"/>
                  <a:pt x="14124" y="1645"/>
                  <a:pt x="14118" y="1664"/>
                </a:cubicBezTo>
                <a:cubicBezTo>
                  <a:pt x="14082" y="1662"/>
                  <a:pt x="14037" y="1645"/>
                  <a:pt x="14037" y="1645"/>
                </a:cubicBezTo>
                <a:lnTo>
                  <a:pt x="14036" y="1646"/>
                </a:lnTo>
                <a:lnTo>
                  <a:pt x="14050" y="1667"/>
                </a:lnTo>
                <a:cubicBezTo>
                  <a:pt x="14043" y="1657"/>
                  <a:pt x="14095" y="1601"/>
                  <a:pt x="14130" y="1565"/>
                </a:cubicBezTo>
                <a:cubicBezTo>
                  <a:pt x="14139" y="1556"/>
                  <a:pt x="14131" y="1539"/>
                  <a:pt x="14126" y="1530"/>
                </a:cubicBezTo>
                <a:cubicBezTo>
                  <a:pt x="14113" y="1506"/>
                  <a:pt x="14080" y="1515"/>
                  <a:pt x="14057" y="1521"/>
                </a:cubicBezTo>
                <a:cubicBezTo>
                  <a:pt x="14027" y="1530"/>
                  <a:pt x="13993" y="1539"/>
                  <a:pt x="13963" y="1548"/>
                </a:cubicBezTo>
                <a:cubicBezTo>
                  <a:pt x="13880" y="1492"/>
                  <a:pt x="13792" y="1504"/>
                  <a:pt x="13707" y="1540"/>
                </a:cubicBezTo>
                <a:cubicBezTo>
                  <a:pt x="13568" y="1599"/>
                  <a:pt x="13414" y="1637"/>
                  <a:pt x="13305" y="1739"/>
                </a:cubicBezTo>
                <a:cubicBezTo>
                  <a:pt x="13299" y="1744"/>
                  <a:pt x="13271" y="1740"/>
                  <a:pt x="13262" y="1733"/>
                </a:cubicBezTo>
                <a:cubicBezTo>
                  <a:pt x="13253" y="1725"/>
                  <a:pt x="13248" y="1707"/>
                  <a:pt x="13251" y="1696"/>
                </a:cubicBezTo>
                <a:cubicBezTo>
                  <a:pt x="13270" y="1629"/>
                  <a:pt x="13334" y="1595"/>
                  <a:pt x="13395" y="1559"/>
                </a:cubicBezTo>
                <a:cubicBezTo>
                  <a:pt x="13509" y="1492"/>
                  <a:pt x="13624" y="1425"/>
                  <a:pt x="13738" y="1358"/>
                </a:cubicBezTo>
                <a:lnTo>
                  <a:pt x="13738" y="1358"/>
                </a:lnTo>
                <a:lnTo>
                  <a:pt x="13738" y="1358"/>
                </a:lnTo>
                <a:cubicBezTo>
                  <a:pt x="13799" y="1277"/>
                  <a:pt x="13892" y="1247"/>
                  <a:pt x="13997" y="1259"/>
                </a:cubicBezTo>
                <a:cubicBezTo>
                  <a:pt x="14071" y="1267"/>
                  <a:pt x="14130" y="1278"/>
                  <a:pt x="14139" y="1191"/>
                </a:cubicBezTo>
                <a:cubicBezTo>
                  <a:pt x="14144" y="1145"/>
                  <a:pt x="14193" y="1121"/>
                  <a:pt x="14233" y="1095"/>
                </a:cubicBezTo>
                <a:cubicBezTo>
                  <a:pt x="14377" y="1001"/>
                  <a:pt x="14514" y="895"/>
                  <a:pt x="14697" y="853"/>
                </a:cubicBezTo>
                <a:cubicBezTo>
                  <a:pt x="14822" y="825"/>
                  <a:pt x="14866" y="746"/>
                  <a:pt x="14869" y="645"/>
                </a:cubicBezTo>
                <a:cubicBezTo>
                  <a:pt x="14870" y="634"/>
                  <a:pt x="14855" y="622"/>
                  <a:pt x="14845" y="612"/>
                </a:cubicBezTo>
                <a:cubicBezTo>
                  <a:pt x="14841" y="610"/>
                  <a:pt x="14827" y="612"/>
                  <a:pt x="14822" y="616"/>
                </a:cubicBezTo>
                <a:cubicBezTo>
                  <a:pt x="14809" y="624"/>
                  <a:pt x="14798" y="636"/>
                  <a:pt x="14786" y="645"/>
                </a:cubicBezTo>
                <a:cubicBezTo>
                  <a:pt x="14717" y="696"/>
                  <a:pt x="14715" y="698"/>
                  <a:pt x="14649" y="632"/>
                </a:cubicBezTo>
                <a:cubicBezTo>
                  <a:pt x="14621" y="604"/>
                  <a:pt x="14587" y="595"/>
                  <a:pt x="14566" y="619"/>
                </a:cubicBezTo>
                <a:cubicBezTo>
                  <a:pt x="14495" y="698"/>
                  <a:pt x="14343" y="676"/>
                  <a:pt x="14294" y="783"/>
                </a:cubicBezTo>
                <a:cubicBezTo>
                  <a:pt x="14286" y="800"/>
                  <a:pt x="14237" y="811"/>
                  <a:pt x="14206" y="812"/>
                </a:cubicBezTo>
                <a:cubicBezTo>
                  <a:pt x="14143" y="816"/>
                  <a:pt x="14093" y="833"/>
                  <a:pt x="14051" y="872"/>
                </a:cubicBezTo>
                <a:cubicBezTo>
                  <a:pt x="14021" y="898"/>
                  <a:pt x="13983" y="918"/>
                  <a:pt x="13939" y="910"/>
                </a:cubicBezTo>
                <a:cubicBezTo>
                  <a:pt x="13833" y="891"/>
                  <a:pt x="13791" y="956"/>
                  <a:pt x="13740" y="1012"/>
                </a:cubicBezTo>
                <a:lnTo>
                  <a:pt x="13740" y="1012"/>
                </a:lnTo>
                <a:cubicBezTo>
                  <a:pt x="13694" y="986"/>
                  <a:pt x="13652" y="982"/>
                  <a:pt x="13621" y="1028"/>
                </a:cubicBezTo>
                <a:cubicBezTo>
                  <a:pt x="13594" y="1068"/>
                  <a:pt x="13568" y="1110"/>
                  <a:pt x="13542" y="1151"/>
                </a:cubicBezTo>
                <a:lnTo>
                  <a:pt x="13539" y="1152"/>
                </a:lnTo>
                <a:cubicBezTo>
                  <a:pt x="13507" y="1144"/>
                  <a:pt x="13474" y="1134"/>
                  <a:pt x="13441" y="1131"/>
                </a:cubicBezTo>
                <a:cubicBezTo>
                  <a:pt x="13352" y="1120"/>
                  <a:pt x="13344" y="1132"/>
                  <a:pt x="13360" y="1233"/>
                </a:cubicBezTo>
                <a:lnTo>
                  <a:pt x="13360" y="1233"/>
                </a:lnTo>
                <a:cubicBezTo>
                  <a:pt x="13347" y="1241"/>
                  <a:pt x="13334" y="1248"/>
                  <a:pt x="13321" y="1256"/>
                </a:cubicBezTo>
                <a:cubicBezTo>
                  <a:pt x="13192" y="1216"/>
                  <a:pt x="13180" y="1211"/>
                  <a:pt x="13138" y="1294"/>
                </a:cubicBezTo>
                <a:cubicBezTo>
                  <a:pt x="13094" y="1380"/>
                  <a:pt x="13012" y="1365"/>
                  <a:pt x="12937" y="1377"/>
                </a:cubicBezTo>
                <a:cubicBezTo>
                  <a:pt x="12927" y="1333"/>
                  <a:pt x="12908" y="1277"/>
                  <a:pt x="12898" y="1232"/>
                </a:cubicBezTo>
                <a:cubicBezTo>
                  <a:pt x="12898" y="1232"/>
                  <a:pt x="12889" y="1220"/>
                  <a:pt x="12889" y="1221"/>
                </a:cubicBezTo>
                <a:cubicBezTo>
                  <a:pt x="12889" y="1220"/>
                  <a:pt x="12930" y="1197"/>
                  <a:pt x="12930" y="1197"/>
                </a:cubicBezTo>
                <a:lnTo>
                  <a:pt x="12948" y="1221"/>
                </a:lnTo>
                <a:cubicBezTo>
                  <a:pt x="13063" y="1176"/>
                  <a:pt x="13157" y="1121"/>
                  <a:pt x="13252" y="1042"/>
                </a:cubicBezTo>
                <a:cubicBezTo>
                  <a:pt x="13331" y="977"/>
                  <a:pt x="13413" y="938"/>
                  <a:pt x="13522" y="920"/>
                </a:cubicBezTo>
                <a:cubicBezTo>
                  <a:pt x="13563" y="924"/>
                  <a:pt x="13588" y="913"/>
                  <a:pt x="13609" y="883"/>
                </a:cubicBezTo>
                <a:cubicBezTo>
                  <a:pt x="13719" y="833"/>
                  <a:pt x="13822" y="769"/>
                  <a:pt x="13939" y="740"/>
                </a:cubicBezTo>
                <a:cubicBezTo>
                  <a:pt x="14077" y="706"/>
                  <a:pt x="14176" y="646"/>
                  <a:pt x="14250" y="547"/>
                </a:cubicBezTo>
                <a:cubicBezTo>
                  <a:pt x="14335" y="504"/>
                  <a:pt x="14420" y="461"/>
                  <a:pt x="14505" y="418"/>
                </a:cubicBezTo>
                <a:cubicBezTo>
                  <a:pt x="14571" y="375"/>
                  <a:pt x="14642" y="336"/>
                  <a:pt x="14688" y="275"/>
                </a:cubicBezTo>
                <a:cubicBezTo>
                  <a:pt x="14702" y="257"/>
                  <a:pt x="14700" y="233"/>
                  <a:pt x="14674" y="221"/>
                </a:cubicBezTo>
                <a:cubicBezTo>
                  <a:pt x="14662" y="215"/>
                  <a:pt x="14637" y="215"/>
                  <a:pt x="14628" y="222"/>
                </a:cubicBezTo>
                <a:cubicBezTo>
                  <a:pt x="14572" y="264"/>
                  <a:pt x="14518" y="309"/>
                  <a:pt x="14465" y="353"/>
                </a:cubicBezTo>
                <a:lnTo>
                  <a:pt x="14465" y="353"/>
                </a:lnTo>
                <a:cubicBezTo>
                  <a:pt x="14442" y="346"/>
                  <a:pt x="14420" y="339"/>
                  <a:pt x="14397" y="332"/>
                </a:cubicBezTo>
                <a:lnTo>
                  <a:pt x="14397" y="332"/>
                </a:lnTo>
                <a:cubicBezTo>
                  <a:pt x="14316" y="280"/>
                  <a:pt x="14236" y="225"/>
                  <a:pt x="14124" y="276"/>
                </a:cubicBezTo>
                <a:cubicBezTo>
                  <a:pt x="14091" y="291"/>
                  <a:pt x="14058" y="278"/>
                  <a:pt x="14037" y="252"/>
                </a:cubicBezTo>
                <a:cubicBezTo>
                  <a:pt x="14003" y="209"/>
                  <a:pt x="13956" y="181"/>
                  <a:pt x="13902" y="160"/>
                </a:cubicBezTo>
                <a:cubicBezTo>
                  <a:pt x="13870" y="147"/>
                  <a:pt x="13834" y="135"/>
                  <a:pt x="13807" y="154"/>
                </a:cubicBezTo>
                <a:cubicBezTo>
                  <a:pt x="13673" y="249"/>
                  <a:pt x="13471" y="262"/>
                  <a:pt x="13384" y="410"/>
                </a:cubicBezTo>
                <a:cubicBezTo>
                  <a:pt x="13368" y="438"/>
                  <a:pt x="13340" y="456"/>
                  <a:pt x="13304" y="457"/>
                </a:cubicBezTo>
                <a:cubicBezTo>
                  <a:pt x="13112" y="460"/>
                  <a:pt x="12981" y="571"/>
                  <a:pt x="12843" y="658"/>
                </a:cubicBezTo>
                <a:cubicBezTo>
                  <a:pt x="12679" y="761"/>
                  <a:pt x="12512" y="853"/>
                  <a:pt x="12319" y="908"/>
                </a:cubicBezTo>
                <a:cubicBezTo>
                  <a:pt x="12261" y="924"/>
                  <a:pt x="12211" y="948"/>
                  <a:pt x="12179" y="993"/>
                </a:cubicBezTo>
                <a:cubicBezTo>
                  <a:pt x="12170" y="1011"/>
                  <a:pt x="12166" y="1030"/>
                  <a:pt x="12158" y="1049"/>
                </a:cubicBezTo>
                <a:cubicBezTo>
                  <a:pt x="12158" y="1049"/>
                  <a:pt x="12157" y="1049"/>
                  <a:pt x="12157" y="1049"/>
                </a:cubicBezTo>
                <a:cubicBezTo>
                  <a:pt x="12110" y="1086"/>
                  <a:pt x="12092" y="1135"/>
                  <a:pt x="12071" y="1184"/>
                </a:cubicBezTo>
                <a:cubicBezTo>
                  <a:pt x="12049" y="1171"/>
                  <a:pt x="12026" y="1158"/>
                  <a:pt x="12004" y="1145"/>
                </a:cubicBezTo>
                <a:cubicBezTo>
                  <a:pt x="11997" y="1138"/>
                  <a:pt x="11989" y="1133"/>
                  <a:pt x="11979" y="1130"/>
                </a:cubicBezTo>
                <a:cubicBezTo>
                  <a:pt x="11783" y="1161"/>
                  <a:pt x="11676" y="1335"/>
                  <a:pt x="11489" y="1380"/>
                </a:cubicBezTo>
                <a:cubicBezTo>
                  <a:pt x="11463" y="1386"/>
                  <a:pt x="11447" y="1354"/>
                  <a:pt x="11427" y="1455"/>
                </a:cubicBezTo>
                <a:cubicBezTo>
                  <a:pt x="11427" y="1455"/>
                  <a:pt x="11427" y="1455"/>
                  <a:pt x="11427" y="1455"/>
                </a:cubicBezTo>
                <a:cubicBezTo>
                  <a:pt x="11391" y="1455"/>
                  <a:pt x="11330" y="1532"/>
                  <a:pt x="11264" y="1560"/>
                </a:cubicBezTo>
                <a:cubicBezTo>
                  <a:pt x="11207" y="1585"/>
                  <a:pt x="11154" y="1610"/>
                  <a:pt x="11098" y="1638"/>
                </a:cubicBezTo>
                <a:lnTo>
                  <a:pt x="11098" y="1638"/>
                </a:lnTo>
                <a:cubicBezTo>
                  <a:pt x="10990" y="1677"/>
                  <a:pt x="10894" y="1728"/>
                  <a:pt x="10803" y="1792"/>
                </a:cubicBezTo>
                <a:cubicBezTo>
                  <a:pt x="10726" y="1846"/>
                  <a:pt x="10647" y="1901"/>
                  <a:pt x="10558" y="1935"/>
                </a:cubicBezTo>
                <a:cubicBezTo>
                  <a:pt x="10456" y="1974"/>
                  <a:pt x="10345" y="2042"/>
                  <a:pt x="10264" y="2104"/>
                </a:cubicBezTo>
                <a:cubicBezTo>
                  <a:pt x="10210" y="2107"/>
                  <a:pt x="10190" y="2099"/>
                  <a:pt x="10100" y="2174"/>
                </a:cubicBezTo>
                <a:cubicBezTo>
                  <a:pt x="10100" y="2174"/>
                  <a:pt x="10096" y="2168"/>
                  <a:pt x="10096" y="2168"/>
                </a:cubicBezTo>
                <a:lnTo>
                  <a:pt x="10136" y="2146"/>
                </a:lnTo>
                <a:cubicBezTo>
                  <a:pt x="10073" y="2181"/>
                  <a:pt x="10023" y="2257"/>
                  <a:pt x="10013" y="2329"/>
                </a:cubicBezTo>
                <a:lnTo>
                  <a:pt x="10013" y="2329"/>
                </a:lnTo>
                <a:lnTo>
                  <a:pt x="10013" y="2329"/>
                </a:lnTo>
                <a:lnTo>
                  <a:pt x="9992" y="2324"/>
                </a:lnTo>
                <a:cubicBezTo>
                  <a:pt x="9992" y="2324"/>
                  <a:pt x="9992" y="2324"/>
                  <a:pt x="9992" y="2324"/>
                </a:cubicBezTo>
                <a:cubicBezTo>
                  <a:pt x="10218" y="2360"/>
                  <a:pt x="10271" y="2417"/>
                  <a:pt x="10270" y="2558"/>
                </a:cubicBezTo>
                <a:cubicBezTo>
                  <a:pt x="10234" y="2561"/>
                  <a:pt x="10213" y="2566"/>
                  <a:pt x="10177" y="2569"/>
                </a:cubicBezTo>
                <a:cubicBezTo>
                  <a:pt x="10127" y="2487"/>
                  <a:pt x="10116" y="2482"/>
                  <a:pt x="10052" y="2534"/>
                </a:cubicBezTo>
                <a:cubicBezTo>
                  <a:pt x="10013" y="2566"/>
                  <a:pt x="9980" y="2601"/>
                  <a:pt x="9942" y="2635"/>
                </a:cubicBezTo>
                <a:cubicBezTo>
                  <a:pt x="9917" y="2626"/>
                  <a:pt x="9930" y="2596"/>
                  <a:pt x="9902" y="2597"/>
                </a:cubicBezTo>
                <a:cubicBezTo>
                  <a:pt x="9872" y="2628"/>
                  <a:pt x="9840" y="2656"/>
                  <a:pt x="9848" y="2665"/>
                </a:cubicBezTo>
                <a:lnTo>
                  <a:pt x="9849" y="2665"/>
                </a:lnTo>
                <a:cubicBezTo>
                  <a:pt x="9742" y="2704"/>
                  <a:pt x="9557" y="2790"/>
                  <a:pt x="9497" y="2911"/>
                </a:cubicBezTo>
                <a:cubicBezTo>
                  <a:pt x="9494" y="2917"/>
                  <a:pt x="9434" y="2922"/>
                  <a:pt x="9410" y="2921"/>
                </a:cubicBezTo>
                <a:cubicBezTo>
                  <a:pt x="9417" y="2876"/>
                  <a:pt x="9396" y="2839"/>
                  <a:pt x="9376" y="2797"/>
                </a:cubicBezTo>
                <a:lnTo>
                  <a:pt x="9376" y="2797"/>
                </a:lnTo>
                <a:cubicBezTo>
                  <a:pt x="9444" y="2719"/>
                  <a:pt x="9508" y="2644"/>
                  <a:pt x="9574" y="2566"/>
                </a:cubicBezTo>
                <a:cubicBezTo>
                  <a:pt x="9589" y="2549"/>
                  <a:pt x="9591" y="2527"/>
                  <a:pt x="9572" y="2510"/>
                </a:cubicBezTo>
                <a:cubicBezTo>
                  <a:pt x="9554" y="2492"/>
                  <a:pt x="9525" y="2494"/>
                  <a:pt x="9505" y="2505"/>
                </a:cubicBezTo>
                <a:cubicBezTo>
                  <a:pt x="9424" y="2551"/>
                  <a:pt x="9345" y="2600"/>
                  <a:pt x="9265" y="2648"/>
                </a:cubicBezTo>
                <a:cubicBezTo>
                  <a:pt x="9235" y="2662"/>
                  <a:pt x="9205" y="2677"/>
                  <a:pt x="9176" y="2691"/>
                </a:cubicBezTo>
                <a:cubicBezTo>
                  <a:pt x="9101" y="2722"/>
                  <a:pt x="9036" y="2763"/>
                  <a:pt x="8985" y="2819"/>
                </a:cubicBezTo>
                <a:cubicBezTo>
                  <a:pt x="8938" y="2872"/>
                  <a:pt x="8863" y="2867"/>
                  <a:pt x="8806" y="2899"/>
                </a:cubicBezTo>
                <a:lnTo>
                  <a:pt x="8852" y="2874"/>
                </a:lnTo>
                <a:cubicBezTo>
                  <a:pt x="8852" y="2874"/>
                  <a:pt x="8854" y="2876"/>
                  <a:pt x="8854" y="2876"/>
                </a:cubicBezTo>
                <a:cubicBezTo>
                  <a:pt x="8749" y="2933"/>
                  <a:pt x="8766" y="2921"/>
                  <a:pt x="8736" y="2936"/>
                </a:cubicBezTo>
                <a:cubicBezTo>
                  <a:pt x="8655" y="2988"/>
                  <a:pt x="8561" y="3047"/>
                  <a:pt x="8481" y="3099"/>
                </a:cubicBezTo>
                <a:cubicBezTo>
                  <a:pt x="8434" y="3139"/>
                  <a:pt x="8367" y="3164"/>
                  <a:pt x="8307" y="3185"/>
                </a:cubicBezTo>
                <a:cubicBezTo>
                  <a:pt x="8236" y="3209"/>
                  <a:pt x="8177" y="3248"/>
                  <a:pt x="8151" y="3312"/>
                </a:cubicBezTo>
                <a:cubicBezTo>
                  <a:pt x="8106" y="3404"/>
                  <a:pt x="7993" y="3547"/>
                  <a:pt x="7920" y="3600"/>
                </a:cubicBezTo>
                <a:cubicBezTo>
                  <a:pt x="7813" y="3677"/>
                  <a:pt x="7703" y="3753"/>
                  <a:pt x="7595" y="3828"/>
                </a:cubicBezTo>
                <a:cubicBezTo>
                  <a:pt x="7571" y="3845"/>
                  <a:pt x="7547" y="3862"/>
                  <a:pt x="7523" y="3879"/>
                </a:cubicBezTo>
                <a:cubicBezTo>
                  <a:pt x="7514" y="3897"/>
                  <a:pt x="7498" y="3904"/>
                  <a:pt x="7476" y="3901"/>
                </a:cubicBezTo>
                <a:cubicBezTo>
                  <a:pt x="7462" y="3907"/>
                  <a:pt x="7449" y="3915"/>
                  <a:pt x="7437" y="3923"/>
                </a:cubicBezTo>
                <a:cubicBezTo>
                  <a:pt x="7413" y="3934"/>
                  <a:pt x="7395" y="3951"/>
                  <a:pt x="7381" y="3970"/>
                </a:cubicBezTo>
                <a:cubicBezTo>
                  <a:pt x="7373" y="3977"/>
                  <a:pt x="7367" y="3984"/>
                  <a:pt x="7363" y="3994"/>
                </a:cubicBezTo>
                <a:cubicBezTo>
                  <a:pt x="7308" y="4012"/>
                  <a:pt x="7272" y="4046"/>
                  <a:pt x="7249" y="4091"/>
                </a:cubicBezTo>
                <a:cubicBezTo>
                  <a:pt x="7220" y="4124"/>
                  <a:pt x="7190" y="4157"/>
                  <a:pt x="7161" y="4190"/>
                </a:cubicBezTo>
                <a:cubicBezTo>
                  <a:pt x="7030" y="4245"/>
                  <a:pt x="6952" y="4338"/>
                  <a:pt x="6904" y="4452"/>
                </a:cubicBezTo>
                <a:lnTo>
                  <a:pt x="6904" y="4452"/>
                </a:lnTo>
                <a:cubicBezTo>
                  <a:pt x="6872" y="4461"/>
                  <a:pt x="6841" y="4470"/>
                  <a:pt x="6810" y="4480"/>
                </a:cubicBezTo>
                <a:cubicBezTo>
                  <a:pt x="6808" y="4477"/>
                  <a:pt x="6802" y="4478"/>
                  <a:pt x="6791" y="4481"/>
                </a:cubicBezTo>
                <a:cubicBezTo>
                  <a:pt x="6779" y="4484"/>
                  <a:pt x="6771" y="4491"/>
                  <a:pt x="6767" y="4503"/>
                </a:cubicBezTo>
                <a:cubicBezTo>
                  <a:pt x="6708" y="4562"/>
                  <a:pt x="6649" y="4621"/>
                  <a:pt x="6589" y="4681"/>
                </a:cubicBezTo>
                <a:cubicBezTo>
                  <a:pt x="6430" y="4789"/>
                  <a:pt x="6270" y="4897"/>
                  <a:pt x="6111" y="5005"/>
                </a:cubicBezTo>
                <a:cubicBezTo>
                  <a:pt x="6092" y="4989"/>
                  <a:pt x="6069" y="4976"/>
                  <a:pt x="6045" y="4990"/>
                </a:cubicBezTo>
                <a:cubicBezTo>
                  <a:pt x="6009" y="5011"/>
                  <a:pt x="5985" y="5043"/>
                  <a:pt x="5981" y="5079"/>
                </a:cubicBezTo>
                <a:cubicBezTo>
                  <a:pt x="5967" y="5204"/>
                  <a:pt x="5881" y="5257"/>
                  <a:pt x="5743" y="5291"/>
                </a:cubicBezTo>
                <a:cubicBezTo>
                  <a:pt x="5578" y="5333"/>
                  <a:pt x="5412" y="5383"/>
                  <a:pt x="5313" y="5527"/>
                </a:cubicBezTo>
                <a:cubicBezTo>
                  <a:pt x="5278" y="5576"/>
                  <a:pt x="5192" y="5601"/>
                  <a:pt x="5130" y="5636"/>
                </a:cubicBezTo>
                <a:cubicBezTo>
                  <a:pt x="5061" y="5585"/>
                  <a:pt x="4994" y="5532"/>
                  <a:pt x="4923" y="5484"/>
                </a:cubicBezTo>
                <a:cubicBezTo>
                  <a:pt x="4897" y="5466"/>
                  <a:pt x="4859" y="5460"/>
                  <a:pt x="4827" y="5476"/>
                </a:cubicBezTo>
                <a:cubicBezTo>
                  <a:pt x="4791" y="5495"/>
                  <a:pt x="4802" y="5524"/>
                  <a:pt x="4815" y="5551"/>
                </a:cubicBezTo>
                <a:cubicBezTo>
                  <a:pt x="4832" y="5584"/>
                  <a:pt x="4852" y="5615"/>
                  <a:pt x="4868" y="5648"/>
                </a:cubicBezTo>
                <a:cubicBezTo>
                  <a:pt x="4879" y="5668"/>
                  <a:pt x="4882" y="5691"/>
                  <a:pt x="4854" y="5701"/>
                </a:cubicBezTo>
                <a:cubicBezTo>
                  <a:pt x="4841" y="5706"/>
                  <a:pt x="4819" y="5704"/>
                  <a:pt x="4806" y="5698"/>
                </a:cubicBezTo>
                <a:cubicBezTo>
                  <a:pt x="4688" y="5638"/>
                  <a:pt x="4592" y="5632"/>
                  <a:pt x="4451" y="5678"/>
                </a:cubicBezTo>
                <a:cubicBezTo>
                  <a:pt x="4435" y="5683"/>
                  <a:pt x="4418" y="5687"/>
                  <a:pt x="4402" y="5688"/>
                </a:cubicBezTo>
                <a:cubicBezTo>
                  <a:pt x="4320" y="5693"/>
                  <a:pt x="4267" y="5736"/>
                  <a:pt x="4211" y="5782"/>
                </a:cubicBezTo>
                <a:cubicBezTo>
                  <a:pt x="4118" y="5858"/>
                  <a:pt x="4037" y="5948"/>
                  <a:pt x="3898" y="5977"/>
                </a:cubicBezTo>
                <a:cubicBezTo>
                  <a:pt x="3847" y="5988"/>
                  <a:pt x="3802" y="6035"/>
                  <a:pt x="3764" y="6072"/>
                </a:cubicBezTo>
                <a:cubicBezTo>
                  <a:pt x="3688" y="6147"/>
                  <a:pt x="3619" y="6226"/>
                  <a:pt x="3547" y="6304"/>
                </a:cubicBezTo>
                <a:cubicBezTo>
                  <a:pt x="3547" y="6304"/>
                  <a:pt x="3536" y="6291"/>
                  <a:pt x="3536" y="6291"/>
                </a:cubicBezTo>
                <a:cubicBezTo>
                  <a:pt x="3536" y="6291"/>
                  <a:pt x="3516" y="6281"/>
                  <a:pt x="3516" y="6281"/>
                </a:cubicBezTo>
                <a:lnTo>
                  <a:pt x="3508" y="6286"/>
                </a:lnTo>
                <a:cubicBezTo>
                  <a:pt x="3508" y="6286"/>
                  <a:pt x="3519" y="6300"/>
                  <a:pt x="3519" y="6300"/>
                </a:cubicBezTo>
                <a:cubicBezTo>
                  <a:pt x="3300" y="6343"/>
                  <a:pt x="3222" y="6479"/>
                  <a:pt x="3096" y="6599"/>
                </a:cubicBezTo>
                <a:cubicBezTo>
                  <a:pt x="3076" y="6617"/>
                  <a:pt x="3090" y="6638"/>
                  <a:pt x="3091" y="6659"/>
                </a:cubicBezTo>
                <a:cubicBezTo>
                  <a:pt x="3092" y="6678"/>
                  <a:pt x="3089" y="6716"/>
                  <a:pt x="3082" y="6717"/>
                </a:cubicBezTo>
                <a:cubicBezTo>
                  <a:pt x="2960" y="6729"/>
                  <a:pt x="2967" y="6901"/>
                  <a:pt x="2814" y="6872"/>
                </a:cubicBezTo>
                <a:cubicBezTo>
                  <a:pt x="2784" y="6933"/>
                  <a:pt x="2748" y="6978"/>
                  <a:pt x="2656" y="6945"/>
                </a:cubicBezTo>
                <a:cubicBezTo>
                  <a:pt x="2648" y="6942"/>
                  <a:pt x="2613" y="6970"/>
                  <a:pt x="2608" y="6986"/>
                </a:cubicBezTo>
                <a:cubicBezTo>
                  <a:pt x="2584" y="7068"/>
                  <a:pt x="2664" y="7151"/>
                  <a:pt x="2755" y="7143"/>
                </a:cubicBezTo>
                <a:cubicBezTo>
                  <a:pt x="2847" y="7135"/>
                  <a:pt x="2931" y="7106"/>
                  <a:pt x="2996" y="7058"/>
                </a:cubicBezTo>
                <a:cubicBezTo>
                  <a:pt x="3044" y="7081"/>
                  <a:pt x="3039" y="7112"/>
                  <a:pt x="3042" y="7139"/>
                </a:cubicBezTo>
                <a:cubicBezTo>
                  <a:pt x="3046" y="7177"/>
                  <a:pt x="3067" y="7201"/>
                  <a:pt x="3110" y="7218"/>
                </a:cubicBezTo>
                <a:cubicBezTo>
                  <a:pt x="3251" y="7275"/>
                  <a:pt x="3250" y="7277"/>
                  <a:pt x="3141" y="7363"/>
                </a:cubicBezTo>
                <a:cubicBezTo>
                  <a:pt x="3098" y="7397"/>
                  <a:pt x="3057" y="7432"/>
                  <a:pt x="3016" y="7467"/>
                </a:cubicBezTo>
                <a:cubicBezTo>
                  <a:pt x="3014" y="7433"/>
                  <a:pt x="3014" y="7398"/>
                  <a:pt x="3008" y="7364"/>
                </a:cubicBezTo>
                <a:cubicBezTo>
                  <a:pt x="3004" y="7346"/>
                  <a:pt x="2994" y="7324"/>
                  <a:pt x="2977" y="7312"/>
                </a:cubicBezTo>
                <a:cubicBezTo>
                  <a:pt x="2957" y="7297"/>
                  <a:pt x="2930" y="7307"/>
                  <a:pt x="2912" y="7322"/>
                </a:cubicBezTo>
                <a:cubicBezTo>
                  <a:pt x="2882" y="7346"/>
                  <a:pt x="2854" y="7370"/>
                  <a:pt x="2828" y="7397"/>
                </a:cubicBezTo>
                <a:cubicBezTo>
                  <a:pt x="2800" y="7425"/>
                  <a:pt x="2814" y="7448"/>
                  <a:pt x="2848" y="7463"/>
                </a:cubicBezTo>
                <a:cubicBezTo>
                  <a:pt x="2903" y="7486"/>
                  <a:pt x="2959" y="7479"/>
                  <a:pt x="3016" y="7468"/>
                </a:cubicBezTo>
                <a:cubicBezTo>
                  <a:pt x="3042" y="7519"/>
                  <a:pt x="3073" y="7569"/>
                  <a:pt x="3094" y="7621"/>
                </a:cubicBezTo>
                <a:cubicBezTo>
                  <a:pt x="3111" y="7661"/>
                  <a:pt x="3116" y="7705"/>
                  <a:pt x="3063" y="7734"/>
                </a:cubicBezTo>
                <a:cubicBezTo>
                  <a:pt x="3008" y="7712"/>
                  <a:pt x="2956" y="7707"/>
                  <a:pt x="2908" y="7749"/>
                </a:cubicBezTo>
                <a:cubicBezTo>
                  <a:pt x="2858" y="7793"/>
                  <a:pt x="2804" y="7835"/>
                  <a:pt x="2752" y="7877"/>
                </a:cubicBezTo>
                <a:cubicBezTo>
                  <a:pt x="2717" y="7909"/>
                  <a:pt x="2683" y="7942"/>
                  <a:pt x="2648" y="7974"/>
                </a:cubicBezTo>
                <a:cubicBezTo>
                  <a:pt x="2593" y="7988"/>
                  <a:pt x="2539" y="8003"/>
                  <a:pt x="2484" y="8018"/>
                </a:cubicBezTo>
                <a:cubicBezTo>
                  <a:pt x="2453" y="8027"/>
                  <a:pt x="2419" y="8031"/>
                  <a:pt x="2392" y="8045"/>
                </a:cubicBezTo>
                <a:cubicBezTo>
                  <a:pt x="2374" y="8054"/>
                  <a:pt x="2353" y="8076"/>
                  <a:pt x="2354" y="8092"/>
                </a:cubicBezTo>
                <a:cubicBezTo>
                  <a:pt x="2354" y="8122"/>
                  <a:pt x="2385" y="8140"/>
                  <a:pt x="2418" y="8145"/>
                </a:cubicBezTo>
                <a:cubicBezTo>
                  <a:pt x="2441" y="8149"/>
                  <a:pt x="2468" y="8146"/>
                  <a:pt x="2490" y="8138"/>
                </a:cubicBezTo>
                <a:cubicBezTo>
                  <a:pt x="2543" y="8120"/>
                  <a:pt x="2594" y="8096"/>
                  <a:pt x="2645" y="8075"/>
                </a:cubicBezTo>
                <a:cubicBezTo>
                  <a:pt x="2634" y="8094"/>
                  <a:pt x="2622" y="8112"/>
                  <a:pt x="2612" y="8132"/>
                </a:cubicBezTo>
                <a:cubicBezTo>
                  <a:pt x="2584" y="8188"/>
                  <a:pt x="2586" y="8190"/>
                  <a:pt x="2675" y="8203"/>
                </a:cubicBezTo>
                <a:cubicBezTo>
                  <a:pt x="2648" y="8238"/>
                  <a:pt x="2603" y="8272"/>
                  <a:pt x="2596" y="8310"/>
                </a:cubicBezTo>
                <a:cubicBezTo>
                  <a:pt x="2580" y="8399"/>
                  <a:pt x="2570" y="8487"/>
                  <a:pt x="2521" y="8570"/>
                </a:cubicBezTo>
                <a:cubicBezTo>
                  <a:pt x="2509" y="8589"/>
                  <a:pt x="2577" y="8615"/>
                  <a:pt x="2546" y="8641"/>
                </a:cubicBezTo>
                <a:cubicBezTo>
                  <a:pt x="2487" y="8692"/>
                  <a:pt x="2422" y="8739"/>
                  <a:pt x="2409" y="8814"/>
                </a:cubicBezTo>
                <a:cubicBezTo>
                  <a:pt x="2394" y="8894"/>
                  <a:pt x="2311" y="8941"/>
                  <a:pt x="2273" y="9006"/>
                </a:cubicBezTo>
                <a:cubicBezTo>
                  <a:pt x="2334" y="9054"/>
                  <a:pt x="2396" y="9021"/>
                  <a:pt x="2451" y="9033"/>
                </a:cubicBezTo>
                <a:cubicBezTo>
                  <a:pt x="2404" y="9089"/>
                  <a:pt x="2358" y="9145"/>
                  <a:pt x="2310" y="9199"/>
                </a:cubicBezTo>
                <a:cubicBezTo>
                  <a:pt x="2269" y="9247"/>
                  <a:pt x="2210" y="9266"/>
                  <a:pt x="2143" y="9272"/>
                </a:cubicBezTo>
                <a:cubicBezTo>
                  <a:pt x="1976" y="9324"/>
                  <a:pt x="1870" y="9446"/>
                  <a:pt x="1731" y="9532"/>
                </a:cubicBezTo>
                <a:cubicBezTo>
                  <a:pt x="1671" y="9569"/>
                  <a:pt x="1616" y="9608"/>
                  <a:pt x="1660" y="9687"/>
                </a:cubicBezTo>
                <a:cubicBezTo>
                  <a:pt x="1678" y="9719"/>
                  <a:pt x="1629" y="9743"/>
                  <a:pt x="1596" y="9763"/>
                </a:cubicBezTo>
                <a:cubicBezTo>
                  <a:pt x="1595" y="9763"/>
                  <a:pt x="1594" y="9763"/>
                  <a:pt x="1593" y="9763"/>
                </a:cubicBezTo>
                <a:cubicBezTo>
                  <a:pt x="1592" y="9763"/>
                  <a:pt x="1592" y="9763"/>
                  <a:pt x="1591" y="9764"/>
                </a:cubicBezTo>
                <a:cubicBezTo>
                  <a:pt x="1531" y="9714"/>
                  <a:pt x="1471" y="9731"/>
                  <a:pt x="1402" y="9758"/>
                </a:cubicBezTo>
                <a:cubicBezTo>
                  <a:pt x="1359" y="9774"/>
                  <a:pt x="1311" y="9823"/>
                  <a:pt x="1272" y="9846"/>
                </a:cubicBezTo>
                <a:lnTo>
                  <a:pt x="1287" y="9837"/>
                </a:lnTo>
                <a:lnTo>
                  <a:pt x="1268" y="9812"/>
                </a:lnTo>
                <a:cubicBezTo>
                  <a:pt x="1260" y="9803"/>
                  <a:pt x="1188" y="9826"/>
                  <a:pt x="1151" y="9839"/>
                </a:cubicBezTo>
                <a:cubicBezTo>
                  <a:pt x="1029" y="9880"/>
                  <a:pt x="994" y="9953"/>
                  <a:pt x="1041" y="10054"/>
                </a:cubicBezTo>
                <a:cubicBezTo>
                  <a:pt x="1069" y="10114"/>
                  <a:pt x="1122" y="10158"/>
                  <a:pt x="1179" y="10198"/>
                </a:cubicBezTo>
                <a:cubicBezTo>
                  <a:pt x="1158" y="10223"/>
                  <a:pt x="1137" y="10248"/>
                  <a:pt x="1115" y="10273"/>
                </a:cubicBezTo>
                <a:cubicBezTo>
                  <a:pt x="1113" y="10287"/>
                  <a:pt x="1107" y="10301"/>
                  <a:pt x="1111" y="10314"/>
                </a:cubicBezTo>
                <a:cubicBezTo>
                  <a:pt x="1118" y="10342"/>
                  <a:pt x="1144" y="10341"/>
                  <a:pt x="1164" y="10328"/>
                </a:cubicBezTo>
                <a:cubicBezTo>
                  <a:pt x="1281" y="10251"/>
                  <a:pt x="1395" y="10172"/>
                  <a:pt x="1510" y="10095"/>
                </a:cubicBezTo>
                <a:cubicBezTo>
                  <a:pt x="1581" y="10060"/>
                  <a:pt x="1662" y="10035"/>
                  <a:pt x="1719" y="9988"/>
                </a:cubicBezTo>
                <a:cubicBezTo>
                  <a:pt x="1809" y="9915"/>
                  <a:pt x="1916" y="9866"/>
                  <a:pt x="2020" y="9812"/>
                </a:cubicBezTo>
                <a:cubicBezTo>
                  <a:pt x="2094" y="9821"/>
                  <a:pt x="2044" y="9864"/>
                  <a:pt x="2051" y="9892"/>
                </a:cubicBezTo>
                <a:cubicBezTo>
                  <a:pt x="2056" y="9911"/>
                  <a:pt x="2063" y="9936"/>
                  <a:pt x="2079" y="9946"/>
                </a:cubicBezTo>
                <a:cubicBezTo>
                  <a:pt x="2104" y="9962"/>
                  <a:pt x="2123" y="9942"/>
                  <a:pt x="2137" y="9923"/>
                </a:cubicBezTo>
                <a:cubicBezTo>
                  <a:pt x="2193" y="9845"/>
                  <a:pt x="2249" y="9768"/>
                  <a:pt x="2308" y="9691"/>
                </a:cubicBezTo>
                <a:cubicBezTo>
                  <a:pt x="2314" y="9683"/>
                  <a:pt x="2341" y="9680"/>
                  <a:pt x="2352" y="9685"/>
                </a:cubicBezTo>
                <a:cubicBezTo>
                  <a:pt x="2362" y="9689"/>
                  <a:pt x="2374" y="9711"/>
                  <a:pt x="2369" y="9719"/>
                </a:cubicBezTo>
                <a:cubicBezTo>
                  <a:pt x="2324" y="9797"/>
                  <a:pt x="2302" y="9876"/>
                  <a:pt x="2331" y="9964"/>
                </a:cubicBezTo>
                <a:cubicBezTo>
                  <a:pt x="2344" y="10002"/>
                  <a:pt x="2302" y="10023"/>
                  <a:pt x="2271" y="10048"/>
                </a:cubicBezTo>
                <a:cubicBezTo>
                  <a:pt x="2194" y="10110"/>
                  <a:pt x="2198" y="10121"/>
                  <a:pt x="2266" y="10180"/>
                </a:cubicBezTo>
                <a:cubicBezTo>
                  <a:pt x="2304" y="10212"/>
                  <a:pt x="2343" y="10234"/>
                  <a:pt x="2398" y="10226"/>
                </a:cubicBezTo>
                <a:cubicBezTo>
                  <a:pt x="2406" y="10239"/>
                  <a:pt x="2414" y="10251"/>
                  <a:pt x="2422" y="10264"/>
                </a:cubicBezTo>
                <a:cubicBezTo>
                  <a:pt x="2396" y="10312"/>
                  <a:pt x="2348" y="10342"/>
                  <a:pt x="2298" y="10368"/>
                </a:cubicBezTo>
                <a:cubicBezTo>
                  <a:pt x="2223" y="10406"/>
                  <a:pt x="2169" y="10459"/>
                  <a:pt x="2132" y="10525"/>
                </a:cubicBezTo>
                <a:cubicBezTo>
                  <a:pt x="2177" y="10555"/>
                  <a:pt x="2204" y="10534"/>
                  <a:pt x="2226" y="10501"/>
                </a:cubicBezTo>
                <a:cubicBezTo>
                  <a:pt x="2286" y="10474"/>
                  <a:pt x="2345" y="10447"/>
                  <a:pt x="2405" y="10421"/>
                </a:cubicBezTo>
                <a:cubicBezTo>
                  <a:pt x="2411" y="10464"/>
                  <a:pt x="2417" y="10507"/>
                  <a:pt x="2424" y="10550"/>
                </a:cubicBezTo>
                <a:lnTo>
                  <a:pt x="2424" y="10550"/>
                </a:lnTo>
                <a:cubicBezTo>
                  <a:pt x="2389" y="10580"/>
                  <a:pt x="2354" y="10610"/>
                  <a:pt x="2320" y="10640"/>
                </a:cubicBezTo>
                <a:cubicBezTo>
                  <a:pt x="2319" y="10640"/>
                  <a:pt x="2318" y="10641"/>
                  <a:pt x="2318" y="10641"/>
                </a:cubicBezTo>
                <a:cubicBezTo>
                  <a:pt x="2291" y="10658"/>
                  <a:pt x="2264" y="10674"/>
                  <a:pt x="2237" y="10691"/>
                </a:cubicBezTo>
                <a:lnTo>
                  <a:pt x="2237" y="10691"/>
                </a:lnTo>
                <a:cubicBezTo>
                  <a:pt x="2158" y="10716"/>
                  <a:pt x="2083" y="10747"/>
                  <a:pt x="2034" y="10646"/>
                </a:cubicBezTo>
                <a:cubicBezTo>
                  <a:pt x="2011" y="10597"/>
                  <a:pt x="1951" y="10561"/>
                  <a:pt x="1909" y="10518"/>
                </a:cubicBezTo>
                <a:cubicBezTo>
                  <a:pt x="1867" y="10474"/>
                  <a:pt x="1811" y="10470"/>
                  <a:pt x="1752" y="10472"/>
                </a:cubicBezTo>
                <a:cubicBezTo>
                  <a:pt x="1766" y="10497"/>
                  <a:pt x="1779" y="10522"/>
                  <a:pt x="1793" y="10547"/>
                </a:cubicBezTo>
                <a:cubicBezTo>
                  <a:pt x="1756" y="10699"/>
                  <a:pt x="1841" y="10835"/>
                  <a:pt x="2044" y="10954"/>
                </a:cubicBezTo>
                <a:cubicBezTo>
                  <a:pt x="2010" y="10955"/>
                  <a:pt x="1978" y="10947"/>
                  <a:pt x="1943" y="10924"/>
                </a:cubicBezTo>
                <a:cubicBezTo>
                  <a:pt x="1828" y="10847"/>
                  <a:pt x="1822" y="10850"/>
                  <a:pt x="1780" y="10961"/>
                </a:cubicBezTo>
                <a:cubicBezTo>
                  <a:pt x="1764" y="11005"/>
                  <a:pt x="1737" y="11036"/>
                  <a:pt x="1691" y="11058"/>
                </a:cubicBezTo>
                <a:cubicBezTo>
                  <a:pt x="1655" y="11075"/>
                  <a:pt x="1618" y="11092"/>
                  <a:pt x="1586" y="11114"/>
                </a:cubicBezTo>
                <a:cubicBezTo>
                  <a:pt x="1559" y="11133"/>
                  <a:pt x="1548" y="11161"/>
                  <a:pt x="1561" y="11191"/>
                </a:cubicBezTo>
                <a:cubicBezTo>
                  <a:pt x="1572" y="11217"/>
                  <a:pt x="1600" y="11243"/>
                  <a:pt x="1597" y="11267"/>
                </a:cubicBezTo>
                <a:cubicBezTo>
                  <a:pt x="1592" y="11308"/>
                  <a:pt x="1539" y="11312"/>
                  <a:pt x="1503" y="11327"/>
                </a:cubicBezTo>
                <a:cubicBezTo>
                  <a:pt x="1473" y="11339"/>
                  <a:pt x="1443" y="11353"/>
                  <a:pt x="1418" y="11371"/>
                </a:cubicBezTo>
                <a:cubicBezTo>
                  <a:pt x="1379" y="11398"/>
                  <a:pt x="1384" y="11460"/>
                  <a:pt x="1429" y="11481"/>
                </a:cubicBezTo>
                <a:cubicBezTo>
                  <a:pt x="1473" y="11502"/>
                  <a:pt x="1521" y="11515"/>
                  <a:pt x="1567" y="11532"/>
                </a:cubicBezTo>
                <a:lnTo>
                  <a:pt x="1567" y="11532"/>
                </a:lnTo>
                <a:cubicBezTo>
                  <a:pt x="1567" y="11532"/>
                  <a:pt x="1565" y="11533"/>
                  <a:pt x="1565" y="11533"/>
                </a:cubicBezTo>
                <a:lnTo>
                  <a:pt x="1565" y="11533"/>
                </a:lnTo>
                <a:cubicBezTo>
                  <a:pt x="1514" y="11589"/>
                  <a:pt x="1480" y="11656"/>
                  <a:pt x="1401" y="11691"/>
                </a:cubicBezTo>
                <a:cubicBezTo>
                  <a:pt x="1343" y="11716"/>
                  <a:pt x="1281" y="11696"/>
                  <a:pt x="1267" y="11638"/>
                </a:cubicBezTo>
                <a:cubicBezTo>
                  <a:pt x="1262" y="11613"/>
                  <a:pt x="1278" y="11584"/>
                  <a:pt x="1285" y="11556"/>
                </a:cubicBezTo>
                <a:cubicBezTo>
                  <a:pt x="1300" y="11573"/>
                  <a:pt x="1309" y="11575"/>
                  <a:pt x="1307" y="11563"/>
                </a:cubicBezTo>
                <a:cubicBezTo>
                  <a:pt x="1306" y="11560"/>
                  <a:pt x="1293" y="11558"/>
                  <a:pt x="1286" y="11555"/>
                </a:cubicBezTo>
                <a:cubicBezTo>
                  <a:pt x="1266" y="11438"/>
                  <a:pt x="1255" y="11318"/>
                  <a:pt x="1140" y="11233"/>
                </a:cubicBezTo>
                <a:cubicBezTo>
                  <a:pt x="1132" y="11220"/>
                  <a:pt x="1124" y="11208"/>
                  <a:pt x="1116" y="11196"/>
                </a:cubicBezTo>
                <a:cubicBezTo>
                  <a:pt x="985" y="11225"/>
                  <a:pt x="1027" y="11299"/>
                  <a:pt x="1055" y="11368"/>
                </a:cubicBezTo>
                <a:cubicBezTo>
                  <a:pt x="1013" y="11413"/>
                  <a:pt x="977" y="11461"/>
                  <a:pt x="930" y="11501"/>
                </a:cubicBezTo>
                <a:cubicBezTo>
                  <a:pt x="838" y="11579"/>
                  <a:pt x="713" y="11606"/>
                  <a:pt x="596" y="11646"/>
                </a:cubicBezTo>
                <a:cubicBezTo>
                  <a:pt x="459" y="11693"/>
                  <a:pt x="457" y="11723"/>
                  <a:pt x="572" y="11802"/>
                </a:cubicBezTo>
                <a:cubicBezTo>
                  <a:pt x="612" y="11829"/>
                  <a:pt x="642" y="11832"/>
                  <a:pt x="682" y="11803"/>
                </a:cubicBezTo>
                <a:cubicBezTo>
                  <a:pt x="706" y="11785"/>
                  <a:pt x="744" y="11761"/>
                  <a:pt x="767" y="11766"/>
                </a:cubicBezTo>
                <a:cubicBezTo>
                  <a:pt x="875" y="11792"/>
                  <a:pt x="964" y="11746"/>
                  <a:pt x="1059" y="11723"/>
                </a:cubicBezTo>
                <a:cubicBezTo>
                  <a:pt x="1084" y="11716"/>
                  <a:pt x="1110" y="11725"/>
                  <a:pt x="1119" y="11748"/>
                </a:cubicBezTo>
                <a:cubicBezTo>
                  <a:pt x="1124" y="11759"/>
                  <a:pt x="1121" y="11779"/>
                  <a:pt x="1112" y="11787"/>
                </a:cubicBezTo>
                <a:cubicBezTo>
                  <a:pt x="1027" y="11857"/>
                  <a:pt x="943" y="11927"/>
                  <a:pt x="958" y="12041"/>
                </a:cubicBezTo>
                <a:cubicBezTo>
                  <a:pt x="893" y="12027"/>
                  <a:pt x="828" y="12016"/>
                  <a:pt x="766" y="12051"/>
                </a:cubicBezTo>
                <a:cubicBezTo>
                  <a:pt x="722" y="12076"/>
                  <a:pt x="675" y="12077"/>
                  <a:pt x="623" y="12076"/>
                </a:cubicBezTo>
                <a:cubicBezTo>
                  <a:pt x="467" y="12073"/>
                  <a:pt x="467" y="12076"/>
                  <a:pt x="415" y="12201"/>
                </a:cubicBezTo>
                <a:cubicBezTo>
                  <a:pt x="401" y="12234"/>
                  <a:pt x="388" y="12268"/>
                  <a:pt x="375" y="12301"/>
                </a:cubicBezTo>
                <a:cubicBezTo>
                  <a:pt x="358" y="12317"/>
                  <a:pt x="341" y="12332"/>
                  <a:pt x="326" y="12349"/>
                </a:cubicBezTo>
                <a:cubicBezTo>
                  <a:pt x="311" y="12365"/>
                  <a:pt x="295" y="12386"/>
                  <a:pt x="317" y="12404"/>
                </a:cubicBezTo>
                <a:cubicBezTo>
                  <a:pt x="324" y="12410"/>
                  <a:pt x="351" y="12408"/>
                  <a:pt x="362" y="12401"/>
                </a:cubicBezTo>
                <a:cubicBezTo>
                  <a:pt x="421" y="12363"/>
                  <a:pt x="478" y="12322"/>
                  <a:pt x="535" y="12282"/>
                </a:cubicBezTo>
                <a:cubicBezTo>
                  <a:pt x="524" y="12281"/>
                  <a:pt x="513" y="12281"/>
                  <a:pt x="502" y="12280"/>
                </a:cubicBezTo>
                <a:cubicBezTo>
                  <a:pt x="512" y="12278"/>
                  <a:pt x="523" y="12278"/>
                  <a:pt x="535" y="12282"/>
                </a:cubicBezTo>
                <a:cubicBezTo>
                  <a:pt x="551" y="12276"/>
                  <a:pt x="567" y="12269"/>
                  <a:pt x="583" y="12262"/>
                </a:cubicBezTo>
                <a:cubicBezTo>
                  <a:pt x="572" y="12333"/>
                  <a:pt x="524" y="12382"/>
                  <a:pt x="452" y="12410"/>
                </a:cubicBezTo>
                <a:cubicBezTo>
                  <a:pt x="301" y="12470"/>
                  <a:pt x="180" y="12577"/>
                  <a:pt x="16" y="12618"/>
                </a:cubicBezTo>
                <a:cubicBezTo>
                  <a:pt x="-2" y="12623"/>
                  <a:pt x="-5" y="12637"/>
                  <a:pt x="7" y="12651"/>
                </a:cubicBezTo>
                <a:cubicBezTo>
                  <a:pt x="11" y="12657"/>
                  <a:pt x="20" y="12664"/>
                  <a:pt x="26" y="12664"/>
                </a:cubicBezTo>
                <a:cubicBezTo>
                  <a:pt x="59" y="12663"/>
                  <a:pt x="94" y="12666"/>
                  <a:pt x="123" y="12656"/>
                </a:cubicBezTo>
                <a:cubicBezTo>
                  <a:pt x="234" y="12622"/>
                  <a:pt x="335" y="12664"/>
                  <a:pt x="431" y="12606"/>
                </a:cubicBezTo>
                <a:cubicBezTo>
                  <a:pt x="602" y="12502"/>
                  <a:pt x="752" y="12392"/>
                  <a:pt x="924" y="12392"/>
                </a:cubicBezTo>
                <a:lnTo>
                  <a:pt x="822" y="12392"/>
                </a:lnTo>
                <a:cubicBezTo>
                  <a:pt x="822" y="12392"/>
                  <a:pt x="822" y="12203"/>
                  <a:pt x="822" y="12203"/>
                </a:cubicBezTo>
                <a:cubicBezTo>
                  <a:pt x="941" y="12230"/>
                  <a:pt x="998" y="12229"/>
                  <a:pt x="1039" y="12278"/>
                </a:cubicBezTo>
                <a:cubicBezTo>
                  <a:pt x="1027" y="12294"/>
                  <a:pt x="1046" y="12311"/>
                  <a:pt x="1033" y="12329"/>
                </a:cubicBezTo>
                <a:cubicBezTo>
                  <a:pt x="1010" y="12358"/>
                  <a:pt x="995" y="12391"/>
                  <a:pt x="1038" y="12422"/>
                </a:cubicBezTo>
                <a:cubicBezTo>
                  <a:pt x="1067" y="12442"/>
                  <a:pt x="1110" y="12425"/>
                  <a:pt x="1138" y="12409"/>
                </a:cubicBezTo>
                <a:cubicBezTo>
                  <a:pt x="1222" y="12362"/>
                  <a:pt x="1309" y="12311"/>
                  <a:pt x="1418" y="12321"/>
                </a:cubicBezTo>
                <a:cubicBezTo>
                  <a:pt x="1407" y="12358"/>
                  <a:pt x="1425" y="12409"/>
                  <a:pt x="1469" y="12421"/>
                </a:cubicBezTo>
                <a:cubicBezTo>
                  <a:pt x="1513" y="12403"/>
                  <a:pt x="1559" y="12392"/>
                  <a:pt x="1604" y="12392"/>
                </a:cubicBezTo>
                <a:lnTo>
                  <a:pt x="1604" y="12392"/>
                </a:lnTo>
                <a:cubicBezTo>
                  <a:pt x="1623" y="12392"/>
                  <a:pt x="1628" y="12518"/>
                  <a:pt x="1509" y="12552"/>
                </a:cubicBezTo>
                <a:cubicBezTo>
                  <a:pt x="1465" y="12564"/>
                  <a:pt x="1428" y="12584"/>
                  <a:pt x="1394" y="12614"/>
                </a:cubicBezTo>
                <a:cubicBezTo>
                  <a:pt x="1358" y="12644"/>
                  <a:pt x="1369" y="12672"/>
                  <a:pt x="1410" y="12694"/>
                </a:cubicBezTo>
                <a:cubicBezTo>
                  <a:pt x="1437" y="12709"/>
                  <a:pt x="1470" y="12713"/>
                  <a:pt x="1500" y="12724"/>
                </a:cubicBezTo>
                <a:cubicBezTo>
                  <a:pt x="1393" y="12847"/>
                  <a:pt x="1252" y="12934"/>
                  <a:pt x="1102" y="13014"/>
                </a:cubicBezTo>
                <a:cubicBezTo>
                  <a:pt x="1053" y="13040"/>
                  <a:pt x="1039" y="13100"/>
                  <a:pt x="1072" y="13124"/>
                </a:cubicBezTo>
                <a:cubicBezTo>
                  <a:pt x="1111" y="13153"/>
                  <a:pt x="1150" y="13137"/>
                  <a:pt x="1186" y="13117"/>
                </a:cubicBezTo>
                <a:cubicBezTo>
                  <a:pt x="1201" y="13110"/>
                  <a:pt x="1213" y="13099"/>
                  <a:pt x="1226" y="13090"/>
                </a:cubicBezTo>
                <a:cubicBezTo>
                  <a:pt x="1489" y="12912"/>
                  <a:pt x="1781" y="12770"/>
                  <a:pt x="2063" y="12616"/>
                </a:cubicBezTo>
                <a:cubicBezTo>
                  <a:pt x="2145" y="12621"/>
                  <a:pt x="2207" y="12587"/>
                  <a:pt x="2266" y="12543"/>
                </a:cubicBezTo>
                <a:cubicBezTo>
                  <a:pt x="2322" y="12500"/>
                  <a:pt x="2375" y="12452"/>
                  <a:pt x="2448" y="12431"/>
                </a:cubicBezTo>
                <a:cubicBezTo>
                  <a:pt x="2461" y="12427"/>
                  <a:pt x="2478" y="12437"/>
                  <a:pt x="2493" y="12440"/>
                </a:cubicBezTo>
                <a:cubicBezTo>
                  <a:pt x="2489" y="12453"/>
                  <a:pt x="2489" y="12473"/>
                  <a:pt x="2479" y="12478"/>
                </a:cubicBezTo>
                <a:cubicBezTo>
                  <a:pt x="2311" y="12560"/>
                  <a:pt x="2188" y="12694"/>
                  <a:pt x="2013" y="12770"/>
                </a:cubicBezTo>
                <a:cubicBezTo>
                  <a:pt x="1970" y="12788"/>
                  <a:pt x="1935" y="12822"/>
                  <a:pt x="1899" y="12853"/>
                </a:cubicBezTo>
                <a:cubicBezTo>
                  <a:pt x="1876" y="12873"/>
                  <a:pt x="1853" y="12906"/>
                  <a:pt x="1889" y="12925"/>
                </a:cubicBezTo>
                <a:cubicBezTo>
                  <a:pt x="1971" y="12971"/>
                  <a:pt x="1947" y="13057"/>
                  <a:pt x="2001" y="13111"/>
                </a:cubicBezTo>
                <a:cubicBezTo>
                  <a:pt x="2051" y="13162"/>
                  <a:pt x="2145" y="13186"/>
                  <a:pt x="2126" y="13276"/>
                </a:cubicBezTo>
                <a:cubicBezTo>
                  <a:pt x="2123" y="13293"/>
                  <a:pt x="2165" y="13302"/>
                  <a:pt x="2189" y="13295"/>
                </a:cubicBezTo>
                <a:cubicBezTo>
                  <a:pt x="2252" y="13274"/>
                  <a:pt x="2313" y="13250"/>
                  <a:pt x="2374" y="13227"/>
                </a:cubicBezTo>
                <a:cubicBezTo>
                  <a:pt x="2428" y="13207"/>
                  <a:pt x="2480" y="13184"/>
                  <a:pt x="2535" y="13166"/>
                </a:cubicBezTo>
                <a:cubicBezTo>
                  <a:pt x="2584" y="13150"/>
                  <a:pt x="2632" y="13169"/>
                  <a:pt x="2636" y="13202"/>
                </a:cubicBezTo>
                <a:cubicBezTo>
                  <a:pt x="2640" y="13236"/>
                  <a:pt x="2617" y="13258"/>
                  <a:pt x="2582" y="13265"/>
                </a:cubicBezTo>
                <a:cubicBezTo>
                  <a:pt x="2472" y="13286"/>
                  <a:pt x="2378" y="13329"/>
                  <a:pt x="2300" y="13398"/>
                </a:cubicBezTo>
                <a:cubicBezTo>
                  <a:pt x="2266" y="13428"/>
                  <a:pt x="2277" y="13467"/>
                  <a:pt x="2326" y="13479"/>
                </a:cubicBezTo>
                <a:cubicBezTo>
                  <a:pt x="2342" y="13482"/>
                  <a:pt x="2360" y="13479"/>
                  <a:pt x="2377" y="13480"/>
                </a:cubicBezTo>
                <a:cubicBezTo>
                  <a:pt x="2403" y="13481"/>
                  <a:pt x="2426" y="13491"/>
                  <a:pt x="2423" y="13517"/>
                </a:cubicBezTo>
                <a:cubicBezTo>
                  <a:pt x="2421" y="13530"/>
                  <a:pt x="2410" y="13543"/>
                  <a:pt x="2400" y="13553"/>
                </a:cubicBezTo>
                <a:cubicBezTo>
                  <a:pt x="2370" y="13580"/>
                  <a:pt x="2330" y="13597"/>
                  <a:pt x="2287" y="13593"/>
                </a:cubicBezTo>
                <a:cubicBezTo>
                  <a:pt x="2149" y="13580"/>
                  <a:pt x="2017" y="13559"/>
                  <a:pt x="1986" y="13413"/>
                </a:cubicBezTo>
                <a:cubicBezTo>
                  <a:pt x="1982" y="13392"/>
                  <a:pt x="1957" y="13378"/>
                  <a:pt x="1931" y="13394"/>
                </a:cubicBezTo>
                <a:cubicBezTo>
                  <a:pt x="1920" y="13401"/>
                  <a:pt x="1910" y="13422"/>
                  <a:pt x="1915" y="13431"/>
                </a:cubicBezTo>
                <a:cubicBezTo>
                  <a:pt x="1991" y="13586"/>
                  <a:pt x="1908" y="13690"/>
                  <a:pt x="1768" y="13779"/>
                </a:cubicBezTo>
                <a:cubicBezTo>
                  <a:pt x="1639" y="13861"/>
                  <a:pt x="1547" y="13974"/>
                  <a:pt x="1446" y="14079"/>
                </a:cubicBezTo>
                <a:cubicBezTo>
                  <a:pt x="1399" y="14127"/>
                  <a:pt x="1358" y="14164"/>
                  <a:pt x="1278" y="14143"/>
                </a:cubicBezTo>
                <a:cubicBezTo>
                  <a:pt x="1270" y="14141"/>
                  <a:pt x="1244" y="14161"/>
                  <a:pt x="1246" y="14165"/>
                </a:cubicBezTo>
                <a:cubicBezTo>
                  <a:pt x="1263" y="14212"/>
                  <a:pt x="1273" y="14267"/>
                  <a:pt x="1309" y="14301"/>
                </a:cubicBezTo>
                <a:cubicBezTo>
                  <a:pt x="1339" y="14331"/>
                  <a:pt x="1385" y="14292"/>
                  <a:pt x="1416" y="14271"/>
                </a:cubicBezTo>
                <a:cubicBezTo>
                  <a:pt x="1479" y="14228"/>
                  <a:pt x="1544" y="14208"/>
                  <a:pt x="1626" y="14226"/>
                </a:cubicBezTo>
                <a:cubicBezTo>
                  <a:pt x="1661" y="14233"/>
                  <a:pt x="1695" y="14213"/>
                  <a:pt x="1702" y="14182"/>
                </a:cubicBezTo>
                <a:cubicBezTo>
                  <a:pt x="1720" y="14102"/>
                  <a:pt x="1786" y="14065"/>
                  <a:pt x="1867" y="14035"/>
                </a:cubicBezTo>
                <a:cubicBezTo>
                  <a:pt x="1921" y="14015"/>
                  <a:pt x="1988" y="13995"/>
                  <a:pt x="2015" y="13957"/>
                </a:cubicBezTo>
                <a:cubicBezTo>
                  <a:pt x="2116" y="13817"/>
                  <a:pt x="2292" y="13803"/>
                  <a:pt x="2453" y="13814"/>
                </a:cubicBezTo>
                <a:cubicBezTo>
                  <a:pt x="2469" y="13815"/>
                  <a:pt x="2520" y="13792"/>
                  <a:pt x="2527" y="13799"/>
                </a:cubicBezTo>
                <a:lnTo>
                  <a:pt x="2527" y="13799"/>
                </a:lnTo>
                <a:cubicBezTo>
                  <a:pt x="2525" y="13796"/>
                  <a:pt x="2447" y="13843"/>
                  <a:pt x="2419" y="13858"/>
                </a:cubicBezTo>
                <a:cubicBezTo>
                  <a:pt x="2416" y="13872"/>
                  <a:pt x="2395" y="13889"/>
                  <a:pt x="2384" y="13897"/>
                </a:cubicBezTo>
                <a:cubicBezTo>
                  <a:pt x="2393" y="13887"/>
                  <a:pt x="2395" y="13881"/>
                  <a:pt x="2401" y="13870"/>
                </a:cubicBezTo>
                <a:cubicBezTo>
                  <a:pt x="2366" y="13888"/>
                  <a:pt x="2332" y="13912"/>
                  <a:pt x="2308" y="13940"/>
                </a:cubicBezTo>
                <a:cubicBezTo>
                  <a:pt x="2299" y="13948"/>
                  <a:pt x="2289" y="13958"/>
                  <a:pt x="2286" y="13970"/>
                </a:cubicBezTo>
                <a:cubicBezTo>
                  <a:pt x="2280" y="14022"/>
                  <a:pt x="2273" y="14073"/>
                  <a:pt x="2268" y="14125"/>
                </a:cubicBezTo>
                <a:lnTo>
                  <a:pt x="2268" y="14125"/>
                </a:lnTo>
                <a:cubicBezTo>
                  <a:pt x="2153" y="14050"/>
                  <a:pt x="2130" y="14045"/>
                  <a:pt x="2053" y="14097"/>
                </a:cubicBezTo>
                <a:cubicBezTo>
                  <a:pt x="1929" y="14181"/>
                  <a:pt x="1807" y="14269"/>
                  <a:pt x="1685" y="14355"/>
                </a:cubicBezTo>
                <a:cubicBezTo>
                  <a:pt x="1679" y="14359"/>
                  <a:pt x="1674" y="14366"/>
                  <a:pt x="1671" y="14372"/>
                </a:cubicBezTo>
                <a:cubicBezTo>
                  <a:pt x="1660" y="14395"/>
                  <a:pt x="1665" y="14417"/>
                  <a:pt x="1694" y="14421"/>
                </a:cubicBezTo>
                <a:cubicBezTo>
                  <a:pt x="1766" y="14432"/>
                  <a:pt x="1783" y="14461"/>
                  <a:pt x="1731" y="14505"/>
                </a:cubicBezTo>
                <a:cubicBezTo>
                  <a:pt x="1657" y="14566"/>
                  <a:pt x="1589" y="14623"/>
                  <a:pt x="1630" y="14726"/>
                </a:cubicBezTo>
                <a:cubicBezTo>
                  <a:pt x="1656" y="14791"/>
                  <a:pt x="1587" y="14827"/>
                  <a:pt x="1534" y="14861"/>
                </a:cubicBezTo>
                <a:cubicBezTo>
                  <a:pt x="1476" y="14899"/>
                  <a:pt x="1424" y="14881"/>
                  <a:pt x="1375" y="14846"/>
                </a:cubicBezTo>
                <a:cubicBezTo>
                  <a:pt x="1362" y="14837"/>
                  <a:pt x="1349" y="14828"/>
                  <a:pt x="1334" y="14822"/>
                </a:cubicBezTo>
                <a:cubicBezTo>
                  <a:pt x="1279" y="14801"/>
                  <a:pt x="1221" y="14822"/>
                  <a:pt x="1223" y="14871"/>
                </a:cubicBezTo>
                <a:cubicBezTo>
                  <a:pt x="1228" y="14970"/>
                  <a:pt x="1179" y="15049"/>
                  <a:pt x="1120" y="15128"/>
                </a:cubicBezTo>
                <a:cubicBezTo>
                  <a:pt x="1061" y="15155"/>
                  <a:pt x="1003" y="15183"/>
                  <a:pt x="944" y="15210"/>
                </a:cubicBezTo>
                <a:cubicBezTo>
                  <a:pt x="698" y="15257"/>
                  <a:pt x="573" y="15440"/>
                  <a:pt x="394" y="15563"/>
                </a:cubicBezTo>
                <a:cubicBezTo>
                  <a:pt x="387" y="15568"/>
                  <a:pt x="392" y="15589"/>
                  <a:pt x="395" y="15602"/>
                </a:cubicBezTo>
                <a:cubicBezTo>
                  <a:pt x="397" y="15607"/>
                  <a:pt x="409" y="15615"/>
                  <a:pt x="414" y="15614"/>
                </a:cubicBezTo>
                <a:cubicBezTo>
                  <a:pt x="515" y="15589"/>
                  <a:pt x="656" y="15639"/>
                  <a:pt x="694" y="15493"/>
                </a:cubicBezTo>
                <a:cubicBezTo>
                  <a:pt x="711" y="15427"/>
                  <a:pt x="808" y="15449"/>
                  <a:pt x="868" y="15430"/>
                </a:cubicBezTo>
                <a:cubicBezTo>
                  <a:pt x="963" y="15400"/>
                  <a:pt x="1085" y="15426"/>
                  <a:pt x="1156" y="15366"/>
                </a:cubicBezTo>
                <a:cubicBezTo>
                  <a:pt x="1225" y="15309"/>
                  <a:pt x="1257" y="15221"/>
                  <a:pt x="1305" y="15147"/>
                </a:cubicBezTo>
                <a:cubicBezTo>
                  <a:pt x="1318" y="15139"/>
                  <a:pt x="1317" y="15116"/>
                  <a:pt x="1331" y="15109"/>
                </a:cubicBezTo>
                <a:cubicBezTo>
                  <a:pt x="1339" y="15090"/>
                  <a:pt x="1323" y="15046"/>
                  <a:pt x="1340" y="15035"/>
                </a:cubicBezTo>
                <a:lnTo>
                  <a:pt x="1342" y="15034"/>
                </a:lnTo>
                <a:cubicBezTo>
                  <a:pt x="1348" y="15030"/>
                  <a:pt x="1367" y="15038"/>
                  <a:pt x="1373" y="15035"/>
                </a:cubicBezTo>
                <a:cubicBezTo>
                  <a:pt x="1453" y="14995"/>
                  <a:pt x="1507" y="15013"/>
                  <a:pt x="1500" y="15071"/>
                </a:cubicBezTo>
                <a:cubicBezTo>
                  <a:pt x="1491" y="15149"/>
                  <a:pt x="1500" y="15216"/>
                  <a:pt x="1595" y="15249"/>
                </a:cubicBezTo>
                <a:cubicBezTo>
                  <a:pt x="1507" y="15291"/>
                  <a:pt x="1389" y="15284"/>
                  <a:pt x="1331" y="15372"/>
                </a:cubicBezTo>
                <a:cubicBezTo>
                  <a:pt x="1272" y="15401"/>
                  <a:pt x="1215" y="15434"/>
                  <a:pt x="1186" y="15488"/>
                </a:cubicBezTo>
                <a:cubicBezTo>
                  <a:pt x="1134" y="15583"/>
                  <a:pt x="1044" y="15646"/>
                  <a:pt x="952" y="15709"/>
                </a:cubicBezTo>
                <a:cubicBezTo>
                  <a:pt x="886" y="15754"/>
                  <a:pt x="824" y="15802"/>
                  <a:pt x="766" y="15853"/>
                </a:cubicBezTo>
                <a:cubicBezTo>
                  <a:pt x="731" y="15884"/>
                  <a:pt x="767" y="15956"/>
                  <a:pt x="816" y="15952"/>
                </a:cubicBezTo>
                <a:cubicBezTo>
                  <a:pt x="1001" y="15938"/>
                  <a:pt x="1211" y="15997"/>
                  <a:pt x="1348" y="15830"/>
                </a:cubicBezTo>
                <a:cubicBezTo>
                  <a:pt x="1356" y="15820"/>
                  <a:pt x="1377" y="15815"/>
                  <a:pt x="1393" y="15813"/>
                </a:cubicBezTo>
                <a:cubicBezTo>
                  <a:pt x="1409" y="15812"/>
                  <a:pt x="1429" y="15813"/>
                  <a:pt x="1440" y="15821"/>
                </a:cubicBezTo>
                <a:cubicBezTo>
                  <a:pt x="1452" y="15828"/>
                  <a:pt x="1464" y="15846"/>
                  <a:pt x="1461" y="15855"/>
                </a:cubicBezTo>
                <a:cubicBezTo>
                  <a:pt x="1442" y="15910"/>
                  <a:pt x="1417" y="15963"/>
                  <a:pt x="1398" y="16018"/>
                </a:cubicBezTo>
                <a:cubicBezTo>
                  <a:pt x="1370" y="16098"/>
                  <a:pt x="1320" y="16145"/>
                  <a:pt x="1218" y="16176"/>
                </a:cubicBezTo>
                <a:cubicBezTo>
                  <a:pt x="1057" y="16224"/>
                  <a:pt x="871" y="16264"/>
                  <a:pt x="836" y="16448"/>
                </a:cubicBezTo>
                <a:cubicBezTo>
                  <a:pt x="834" y="16460"/>
                  <a:pt x="818" y="16474"/>
                  <a:pt x="804" y="16479"/>
                </a:cubicBezTo>
                <a:cubicBezTo>
                  <a:pt x="603" y="16562"/>
                  <a:pt x="479" y="16728"/>
                  <a:pt x="287" y="16820"/>
                </a:cubicBezTo>
                <a:cubicBezTo>
                  <a:pt x="212" y="16856"/>
                  <a:pt x="147" y="16901"/>
                  <a:pt x="130" y="16978"/>
                </a:cubicBezTo>
                <a:cubicBezTo>
                  <a:pt x="128" y="16991"/>
                  <a:pt x="130" y="17009"/>
                  <a:pt x="139" y="17018"/>
                </a:cubicBezTo>
                <a:cubicBezTo>
                  <a:pt x="148" y="17027"/>
                  <a:pt x="172" y="17033"/>
                  <a:pt x="182" y="17029"/>
                </a:cubicBezTo>
                <a:cubicBezTo>
                  <a:pt x="260" y="16995"/>
                  <a:pt x="344" y="16993"/>
                  <a:pt x="428" y="16988"/>
                </a:cubicBezTo>
                <a:cubicBezTo>
                  <a:pt x="464" y="16987"/>
                  <a:pt x="498" y="16970"/>
                  <a:pt x="501" y="16939"/>
                </a:cubicBezTo>
                <a:cubicBezTo>
                  <a:pt x="510" y="16818"/>
                  <a:pt x="614" y="16751"/>
                  <a:pt x="704" y="16678"/>
                </a:cubicBezTo>
                <a:cubicBezTo>
                  <a:pt x="749" y="16640"/>
                  <a:pt x="782" y="16579"/>
                  <a:pt x="866" y="16594"/>
                </a:cubicBezTo>
                <a:cubicBezTo>
                  <a:pt x="912" y="16676"/>
                  <a:pt x="824" y="16704"/>
                  <a:pt x="778" y="16749"/>
                </a:cubicBezTo>
                <a:cubicBezTo>
                  <a:pt x="773" y="16754"/>
                  <a:pt x="765" y="16760"/>
                  <a:pt x="763" y="16766"/>
                </a:cubicBezTo>
                <a:cubicBezTo>
                  <a:pt x="760" y="16779"/>
                  <a:pt x="755" y="16796"/>
                  <a:pt x="762" y="16804"/>
                </a:cubicBezTo>
                <a:cubicBezTo>
                  <a:pt x="770" y="16813"/>
                  <a:pt x="791" y="16819"/>
                  <a:pt x="805" y="16819"/>
                </a:cubicBezTo>
                <a:cubicBezTo>
                  <a:pt x="962" y="16818"/>
                  <a:pt x="1018" y="16691"/>
                  <a:pt x="1127" y="16630"/>
                </a:cubicBezTo>
                <a:cubicBezTo>
                  <a:pt x="1139" y="16623"/>
                  <a:pt x="1138" y="16590"/>
                  <a:pt x="1133" y="16570"/>
                </a:cubicBezTo>
                <a:cubicBezTo>
                  <a:pt x="1126" y="16543"/>
                  <a:pt x="1103" y="16518"/>
                  <a:pt x="1097" y="16491"/>
                </a:cubicBezTo>
                <a:cubicBezTo>
                  <a:pt x="1079" y="16408"/>
                  <a:pt x="1129" y="16342"/>
                  <a:pt x="1231" y="16310"/>
                </a:cubicBezTo>
                <a:cubicBezTo>
                  <a:pt x="1256" y="16302"/>
                  <a:pt x="1284" y="16308"/>
                  <a:pt x="1294" y="16330"/>
                </a:cubicBezTo>
                <a:cubicBezTo>
                  <a:pt x="1303" y="16349"/>
                  <a:pt x="1296" y="16372"/>
                  <a:pt x="1301" y="16393"/>
                </a:cubicBezTo>
                <a:cubicBezTo>
                  <a:pt x="1322" y="16490"/>
                  <a:pt x="1365" y="16502"/>
                  <a:pt x="1468" y="16440"/>
                </a:cubicBezTo>
                <a:cubicBezTo>
                  <a:pt x="1488" y="16427"/>
                  <a:pt x="1515" y="16400"/>
                  <a:pt x="1527" y="16419"/>
                </a:cubicBezTo>
                <a:cubicBezTo>
                  <a:pt x="1581" y="16500"/>
                  <a:pt x="1659" y="16455"/>
                  <a:pt x="1729" y="16458"/>
                </a:cubicBezTo>
                <a:cubicBezTo>
                  <a:pt x="1757" y="16459"/>
                  <a:pt x="1767" y="16484"/>
                  <a:pt x="1769" y="16506"/>
                </a:cubicBezTo>
                <a:cubicBezTo>
                  <a:pt x="1774" y="16551"/>
                  <a:pt x="1768" y="16598"/>
                  <a:pt x="1707" y="16610"/>
                </a:cubicBezTo>
                <a:cubicBezTo>
                  <a:pt x="1576" y="16636"/>
                  <a:pt x="1482" y="16697"/>
                  <a:pt x="1422" y="16799"/>
                </a:cubicBezTo>
                <a:cubicBezTo>
                  <a:pt x="1416" y="16809"/>
                  <a:pt x="1391" y="16810"/>
                  <a:pt x="1379" y="16819"/>
                </a:cubicBezTo>
                <a:cubicBezTo>
                  <a:pt x="1314" y="16867"/>
                  <a:pt x="1317" y="16916"/>
                  <a:pt x="1388" y="16954"/>
                </a:cubicBezTo>
                <a:cubicBezTo>
                  <a:pt x="1409" y="16966"/>
                  <a:pt x="1436" y="16969"/>
                  <a:pt x="1458" y="16979"/>
                </a:cubicBezTo>
                <a:cubicBezTo>
                  <a:pt x="1536" y="17015"/>
                  <a:pt x="1544" y="17059"/>
                  <a:pt x="1485" y="17111"/>
                </a:cubicBezTo>
                <a:cubicBezTo>
                  <a:pt x="1408" y="17179"/>
                  <a:pt x="1337" y="17168"/>
                  <a:pt x="1294" y="17081"/>
                </a:cubicBezTo>
                <a:cubicBezTo>
                  <a:pt x="1288" y="17068"/>
                  <a:pt x="1289" y="17053"/>
                  <a:pt x="1284" y="17039"/>
                </a:cubicBezTo>
                <a:cubicBezTo>
                  <a:pt x="1277" y="17018"/>
                  <a:pt x="1259" y="16999"/>
                  <a:pt x="1232" y="17008"/>
                </a:cubicBezTo>
                <a:cubicBezTo>
                  <a:pt x="1211" y="17015"/>
                  <a:pt x="1191" y="17033"/>
                  <a:pt x="1181" y="17050"/>
                </a:cubicBezTo>
                <a:cubicBezTo>
                  <a:pt x="1169" y="17068"/>
                  <a:pt x="1165" y="17091"/>
                  <a:pt x="1166" y="17112"/>
                </a:cubicBezTo>
                <a:cubicBezTo>
                  <a:pt x="1169" y="17215"/>
                  <a:pt x="1189" y="17312"/>
                  <a:pt x="1308" y="17370"/>
                </a:cubicBezTo>
                <a:cubicBezTo>
                  <a:pt x="1377" y="17405"/>
                  <a:pt x="1391" y="17449"/>
                  <a:pt x="1356" y="17515"/>
                </a:cubicBezTo>
                <a:cubicBezTo>
                  <a:pt x="1318" y="17585"/>
                  <a:pt x="1297" y="17663"/>
                  <a:pt x="1268" y="17737"/>
                </a:cubicBezTo>
                <a:cubicBezTo>
                  <a:pt x="1263" y="17731"/>
                  <a:pt x="1259" y="17725"/>
                  <a:pt x="1254" y="17720"/>
                </a:cubicBezTo>
                <a:cubicBezTo>
                  <a:pt x="1227" y="17694"/>
                  <a:pt x="1202" y="17661"/>
                  <a:pt x="1153" y="17688"/>
                </a:cubicBezTo>
                <a:cubicBezTo>
                  <a:pt x="1147" y="17691"/>
                  <a:pt x="1142" y="17701"/>
                  <a:pt x="1144" y="17706"/>
                </a:cubicBezTo>
                <a:cubicBezTo>
                  <a:pt x="1159" y="17754"/>
                  <a:pt x="1203" y="17746"/>
                  <a:pt x="1244" y="17742"/>
                </a:cubicBezTo>
                <a:cubicBezTo>
                  <a:pt x="1252" y="17741"/>
                  <a:pt x="1260" y="17739"/>
                  <a:pt x="1268" y="17737"/>
                </a:cubicBezTo>
                <a:cubicBezTo>
                  <a:pt x="1294" y="17799"/>
                  <a:pt x="1180" y="17819"/>
                  <a:pt x="1211" y="17892"/>
                </a:cubicBezTo>
                <a:cubicBezTo>
                  <a:pt x="1298" y="17890"/>
                  <a:pt x="1387" y="17888"/>
                  <a:pt x="1476" y="17886"/>
                </a:cubicBezTo>
                <a:lnTo>
                  <a:pt x="1476" y="17886"/>
                </a:lnTo>
                <a:cubicBezTo>
                  <a:pt x="1597" y="17888"/>
                  <a:pt x="1658" y="17825"/>
                  <a:pt x="1695" y="17738"/>
                </a:cubicBezTo>
                <a:cubicBezTo>
                  <a:pt x="1717" y="17688"/>
                  <a:pt x="1691" y="17593"/>
                  <a:pt x="1770" y="17596"/>
                </a:cubicBezTo>
                <a:cubicBezTo>
                  <a:pt x="1875" y="17601"/>
                  <a:pt x="1798" y="17704"/>
                  <a:pt x="1837" y="17753"/>
                </a:cubicBezTo>
                <a:cubicBezTo>
                  <a:pt x="1842" y="17759"/>
                  <a:pt x="1843" y="17767"/>
                  <a:pt x="1847" y="17773"/>
                </a:cubicBezTo>
                <a:cubicBezTo>
                  <a:pt x="1869" y="17802"/>
                  <a:pt x="1900" y="17808"/>
                  <a:pt x="1932" y="17787"/>
                </a:cubicBezTo>
                <a:cubicBezTo>
                  <a:pt x="1958" y="17770"/>
                  <a:pt x="1980" y="17748"/>
                  <a:pt x="2002" y="17727"/>
                </a:cubicBezTo>
                <a:cubicBezTo>
                  <a:pt x="2048" y="17680"/>
                  <a:pt x="2082" y="17695"/>
                  <a:pt x="2121" y="17736"/>
                </a:cubicBezTo>
                <a:cubicBezTo>
                  <a:pt x="2138" y="17755"/>
                  <a:pt x="2181" y="17740"/>
                  <a:pt x="2179" y="17722"/>
                </a:cubicBezTo>
                <a:cubicBezTo>
                  <a:pt x="2166" y="17619"/>
                  <a:pt x="2196" y="17550"/>
                  <a:pt x="2336" y="17544"/>
                </a:cubicBezTo>
                <a:cubicBezTo>
                  <a:pt x="2352" y="17544"/>
                  <a:pt x="2367" y="17513"/>
                  <a:pt x="2381" y="17496"/>
                </a:cubicBezTo>
                <a:cubicBezTo>
                  <a:pt x="2401" y="17473"/>
                  <a:pt x="2414" y="17443"/>
                  <a:pt x="2439" y="17427"/>
                </a:cubicBezTo>
                <a:cubicBezTo>
                  <a:pt x="2490" y="17393"/>
                  <a:pt x="2507" y="17445"/>
                  <a:pt x="2538" y="17462"/>
                </a:cubicBezTo>
                <a:cubicBezTo>
                  <a:pt x="2586" y="17490"/>
                  <a:pt x="2637" y="17456"/>
                  <a:pt x="2686" y="17462"/>
                </a:cubicBezTo>
                <a:cubicBezTo>
                  <a:pt x="2721" y="17467"/>
                  <a:pt x="2753" y="17480"/>
                  <a:pt x="2757" y="17512"/>
                </a:cubicBezTo>
                <a:cubicBezTo>
                  <a:pt x="2760" y="17530"/>
                  <a:pt x="2749" y="17554"/>
                  <a:pt x="2734" y="17568"/>
                </a:cubicBezTo>
                <a:cubicBezTo>
                  <a:pt x="2711" y="17588"/>
                  <a:pt x="2680" y="17614"/>
                  <a:pt x="2652" y="17615"/>
                </a:cubicBezTo>
                <a:cubicBezTo>
                  <a:pt x="2520" y="17620"/>
                  <a:pt x="2445" y="17700"/>
                  <a:pt x="2361" y="17767"/>
                </a:cubicBezTo>
                <a:cubicBezTo>
                  <a:pt x="2311" y="17807"/>
                  <a:pt x="2258" y="17839"/>
                  <a:pt x="2195" y="17863"/>
                </a:cubicBezTo>
                <a:cubicBezTo>
                  <a:pt x="2108" y="17897"/>
                  <a:pt x="2035" y="17950"/>
                  <a:pt x="2002" y="18025"/>
                </a:cubicBezTo>
                <a:cubicBezTo>
                  <a:pt x="1950" y="18143"/>
                  <a:pt x="1855" y="18232"/>
                  <a:pt x="1763" y="18325"/>
                </a:cubicBezTo>
                <a:cubicBezTo>
                  <a:pt x="1738" y="18351"/>
                  <a:pt x="1694" y="18371"/>
                  <a:pt x="1719" y="18416"/>
                </a:cubicBezTo>
                <a:cubicBezTo>
                  <a:pt x="1788" y="18440"/>
                  <a:pt x="1857" y="18466"/>
                  <a:pt x="1927" y="18490"/>
                </a:cubicBezTo>
                <a:cubicBezTo>
                  <a:pt x="1981" y="18508"/>
                  <a:pt x="2025" y="18487"/>
                  <a:pt x="2066" y="18460"/>
                </a:cubicBezTo>
                <a:cubicBezTo>
                  <a:pt x="2100" y="18436"/>
                  <a:pt x="2097" y="18421"/>
                  <a:pt x="2056" y="18399"/>
                </a:cubicBezTo>
                <a:cubicBezTo>
                  <a:pt x="1951" y="18345"/>
                  <a:pt x="1945" y="18311"/>
                  <a:pt x="1996" y="18233"/>
                </a:cubicBezTo>
                <a:cubicBezTo>
                  <a:pt x="2094" y="18085"/>
                  <a:pt x="2258" y="18020"/>
                  <a:pt x="2437" y="17974"/>
                </a:cubicBezTo>
                <a:cubicBezTo>
                  <a:pt x="2472" y="17965"/>
                  <a:pt x="2504" y="17976"/>
                  <a:pt x="2524" y="18002"/>
                </a:cubicBezTo>
                <a:cubicBezTo>
                  <a:pt x="2551" y="18036"/>
                  <a:pt x="2546" y="18072"/>
                  <a:pt x="2516" y="18101"/>
                </a:cubicBezTo>
                <a:cubicBezTo>
                  <a:pt x="2501" y="18116"/>
                  <a:pt x="2475" y="18122"/>
                  <a:pt x="2453" y="18133"/>
                </a:cubicBezTo>
                <a:cubicBezTo>
                  <a:pt x="2367" y="18173"/>
                  <a:pt x="2353" y="18197"/>
                  <a:pt x="2376" y="18261"/>
                </a:cubicBezTo>
                <a:cubicBezTo>
                  <a:pt x="2391" y="18304"/>
                  <a:pt x="2425" y="18335"/>
                  <a:pt x="2463" y="18364"/>
                </a:cubicBezTo>
                <a:cubicBezTo>
                  <a:pt x="2240" y="18516"/>
                  <a:pt x="2008" y="18659"/>
                  <a:pt x="1808" y="18833"/>
                </a:cubicBezTo>
                <a:cubicBezTo>
                  <a:pt x="1799" y="18840"/>
                  <a:pt x="1802" y="18858"/>
                  <a:pt x="1799" y="18872"/>
                </a:cubicBezTo>
                <a:cubicBezTo>
                  <a:pt x="1806" y="18875"/>
                  <a:pt x="1813" y="18882"/>
                  <a:pt x="1819" y="18882"/>
                </a:cubicBezTo>
                <a:cubicBezTo>
                  <a:pt x="1894" y="18885"/>
                  <a:pt x="1979" y="18798"/>
                  <a:pt x="2028" y="18854"/>
                </a:cubicBezTo>
                <a:cubicBezTo>
                  <a:pt x="2089" y="18925"/>
                  <a:pt x="1967" y="18970"/>
                  <a:pt x="1931" y="19029"/>
                </a:cubicBezTo>
                <a:cubicBezTo>
                  <a:pt x="1924" y="19041"/>
                  <a:pt x="1907" y="19048"/>
                  <a:pt x="1896" y="19059"/>
                </a:cubicBezTo>
                <a:cubicBezTo>
                  <a:pt x="1876" y="19080"/>
                  <a:pt x="1844" y="19104"/>
                  <a:pt x="1886" y="19127"/>
                </a:cubicBezTo>
                <a:cubicBezTo>
                  <a:pt x="1901" y="19135"/>
                  <a:pt x="1937" y="19127"/>
                  <a:pt x="1956" y="19117"/>
                </a:cubicBezTo>
                <a:cubicBezTo>
                  <a:pt x="2082" y="19050"/>
                  <a:pt x="2181" y="18967"/>
                  <a:pt x="2184" y="18829"/>
                </a:cubicBezTo>
                <a:cubicBezTo>
                  <a:pt x="2185" y="18793"/>
                  <a:pt x="2192" y="18757"/>
                  <a:pt x="2200" y="18722"/>
                </a:cubicBezTo>
                <a:cubicBezTo>
                  <a:pt x="2217" y="18656"/>
                  <a:pt x="2262" y="18606"/>
                  <a:pt x="2335" y="18577"/>
                </a:cubicBezTo>
                <a:cubicBezTo>
                  <a:pt x="2349" y="18571"/>
                  <a:pt x="2370" y="18569"/>
                  <a:pt x="2383" y="18574"/>
                </a:cubicBezTo>
                <a:cubicBezTo>
                  <a:pt x="2393" y="18579"/>
                  <a:pt x="2403" y="18598"/>
                  <a:pt x="2400" y="18608"/>
                </a:cubicBezTo>
                <a:cubicBezTo>
                  <a:pt x="2396" y="18629"/>
                  <a:pt x="2381" y="18648"/>
                  <a:pt x="2373" y="18668"/>
                </a:cubicBezTo>
                <a:cubicBezTo>
                  <a:pt x="2351" y="18718"/>
                  <a:pt x="2347" y="18769"/>
                  <a:pt x="2399" y="18806"/>
                </a:cubicBezTo>
                <a:cubicBezTo>
                  <a:pt x="2448" y="18841"/>
                  <a:pt x="2490" y="18803"/>
                  <a:pt x="2537" y="18789"/>
                </a:cubicBezTo>
                <a:cubicBezTo>
                  <a:pt x="2695" y="18739"/>
                  <a:pt x="2721" y="18750"/>
                  <a:pt x="2820" y="18894"/>
                </a:cubicBezTo>
                <a:cubicBezTo>
                  <a:pt x="2854" y="18944"/>
                  <a:pt x="2909" y="18959"/>
                  <a:pt x="2970" y="18929"/>
                </a:cubicBezTo>
                <a:cubicBezTo>
                  <a:pt x="3071" y="18878"/>
                  <a:pt x="3170" y="18825"/>
                  <a:pt x="3269" y="18770"/>
                </a:cubicBezTo>
                <a:cubicBezTo>
                  <a:pt x="3329" y="18737"/>
                  <a:pt x="3362" y="18689"/>
                  <a:pt x="3354" y="18625"/>
                </a:cubicBezTo>
                <a:cubicBezTo>
                  <a:pt x="3351" y="18597"/>
                  <a:pt x="3346" y="18568"/>
                  <a:pt x="3343" y="18540"/>
                </a:cubicBezTo>
                <a:cubicBezTo>
                  <a:pt x="3341" y="18521"/>
                  <a:pt x="3359" y="18507"/>
                  <a:pt x="3369" y="18516"/>
                </a:cubicBezTo>
                <a:cubicBezTo>
                  <a:pt x="3384" y="18531"/>
                  <a:pt x="3386" y="18554"/>
                  <a:pt x="3394" y="18573"/>
                </a:cubicBezTo>
                <a:cubicBezTo>
                  <a:pt x="3440" y="18602"/>
                  <a:pt x="3485" y="18601"/>
                  <a:pt x="3534" y="18576"/>
                </a:cubicBezTo>
                <a:cubicBezTo>
                  <a:pt x="3600" y="18541"/>
                  <a:pt x="3659" y="18491"/>
                  <a:pt x="3793" y="18480"/>
                </a:cubicBezTo>
                <a:cubicBezTo>
                  <a:pt x="3698" y="18563"/>
                  <a:pt x="3644" y="18628"/>
                  <a:pt x="3571" y="18670"/>
                </a:cubicBezTo>
                <a:cubicBezTo>
                  <a:pt x="3351" y="18799"/>
                  <a:pt x="3140" y="18937"/>
                  <a:pt x="2930" y="19076"/>
                </a:cubicBezTo>
                <a:cubicBezTo>
                  <a:pt x="2878" y="19112"/>
                  <a:pt x="2816" y="19139"/>
                  <a:pt x="2793" y="19196"/>
                </a:cubicBezTo>
                <a:cubicBezTo>
                  <a:pt x="2786" y="19214"/>
                  <a:pt x="2786" y="19239"/>
                  <a:pt x="2795" y="19256"/>
                </a:cubicBezTo>
                <a:cubicBezTo>
                  <a:pt x="2807" y="19279"/>
                  <a:pt x="2836" y="19279"/>
                  <a:pt x="2859" y="19267"/>
                </a:cubicBezTo>
                <a:cubicBezTo>
                  <a:pt x="3184" y="19092"/>
                  <a:pt x="3501" y="18908"/>
                  <a:pt x="3772" y="18674"/>
                </a:cubicBezTo>
                <a:cubicBezTo>
                  <a:pt x="3825" y="18628"/>
                  <a:pt x="3875" y="18581"/>
                  <a:pt x="3952" y="18563"/>
                </a:cubicBezTo>
                <a:cubicBezTo>
                  <a:pt x="4013" y="18548"/>
                  <a:pt x="4060" y="18618"/>
                  <a:pt x="4115" y="18587"/>
                </a:cubicBezTo>
                <a:cubicBezTo>
                  <a:pt x="4160" y="18561"/>
                  <a:pt x="4155" y="18492"/>
                  <a:pt x="4223" y="18477"/>
                </a:cubicBezTo>
                <a:cubicBezTo>
                  <a:pt x="4247" y="18472"/>
                  <a:pt x="4272" y="18470"/>
                  <a:pt x="4296" y="18464"/>
                </a:cubicBezTo>
                <a:cubicBezTo>
                  <a:pt x="4335" y="18456"/>
                  <a:pt x="4348" y="18436"/>
                  <a:pt x="4340" y="18401"/>
                </a:cubicBezTo>
                <a:cubicBezTo>
                  <a:pt x="4317" y="18304"/>
                  <a:pt x="4319" y="18304"/>
                  <a:pt x="4419" y="18284"/>
                </a:cubicBezTo>
                <a:cubicBezTo>
                  <a:pt x="4467" y="18275"/>
                  <a:pt x="4515" y="18261"/>
                  <a:pt x="4562" y="18248"/>
                </a:cubicBezTo>
                <a:lnTo>
                  <a:pt x="4562" y="18248"/>
                </a:lnTo>
                <a:cubicBezTo>
                  <a:pt x="4617" y="18276"/>
                  <a:pt x="4675" y="18283"/>
                  <a:pt x="4727" y="18248"/>
                </a:cubicBezTo>
                <a:cubicBezTo>
                  <a:pt x="4797" y="18200"/>
                  <a:pt x="4874" y="18157"/>
                  <a:pt x="4931" y="18096"/>
                </a:cubicBezTo>
                <a:cubicBezTo>
                  <a:pt x="4945" y="18088"/>
                  <a:pt x="4957" y="18077"/>
                  <a:pt x="4963" y="18060"/>
                </a:cubicBezTo>
                <a:cubicBezTo>
                  <a:pt x="5037" y="18057"/>
                  <a:pt x="5097" y="18030"/>
                  <a:pt x="5141" y="17979"/>
                </a:cubicBezTo>
                <a:cubicBezTo>
                  <a:pt x="5145" y="17964"/>
                  <a:pt x="5144" y="17951"/>
                  <a:pt x="5140" y="17939"/>
                </a:cubicBezTo>
                <a:cubicBezTo>
                  <a:pt x="5139" y="17921"/>
                  <a:pt x="5139" y="17902"/>
                  <a:pt x="5138" y="17883"/>
                </a:cubicBezTo>
                <a:cubicBezTo>
                  <a:pt x="5146" y="17864"/>
                  <a:pt x="5153" y="17845"/>
                  <a:pt x="5161" y="17826"/>
                </a:cubicBezTo>
                <a:lnTo>
                  <a:pt x="5172" y="17841"/>
                </a:lnTo>
                <a:lnTo>
                  <a:pt x="5182" y="17857"/>
                </a:lnTo>
                <a:cubicBezTo>
                  <a:pt x="5204" y="17868"/>
                  <a:pt x="5228" y="17875"/>
                  <a:pt x="5252" y="17878"/>
                </a:cubicBezTo>
                <a:lnTo>
                  <a:pt x="5252" y="17877"/>
                </a:lnTo>
                <a:cubicBezTo>
                  <a:pt x="5327" y="17871"/>
                  <a:pt x="5401" y="17863"/>
                  <a:pt x="5476" y="17861"/>
                </a:cubicBezTo>
                <a:cubicBezTo>
                  <a:pt x="5510" y="17861"/>
                  <a:pt x="5539" y="17882"/>
                  <a:pt x="5543" y="17913"/>
                </a:cubicBezTo>
                <a:cubicBezTo>
                  <a:pt x="5548" y="17945"/>
                  <a:pt x="5529" y="17970"/>
                  <a:pt x="5496" y="17982"/>
                </a:cubicBezTo>
                <a:cubicBezTo>
                  <a:pt x="5466" y="17993"/>
                  <a:pt x="5432" y="17999"/>
                  <a:pt x="5399" y="18001"/>
                </a:cubicBezTo>
                <a:cubicBezTo>
                  <a:pt x="5305" y="18006"/>
                  <a:pt x="5240" y="18030"/>
                  <a:pt x="5239" y="18126"/>
                </a:cubicBezTo>
                <a:cubicBezTo>
                  <a:pt x="5239" y="18197"/>
                  <a:pt x="5176" y="18240"/>
                  <a:pt x="5108" y="18272"/>
                </a:cubicBezTo>
                <a:cubicBezTo>
                  <a:pt x="5060" y="18295"/>
                  <a:pt x="5030" y="18270"/>
                  <a:pt x="5013" y="18232"/>
                </a:cubicBezTo>
                <a:cubicBezTo>
                  <a:pt x="4853" y="18240"/>
                  <a:pt x="4735" y="18298"/>
                  <a:pt x="4680" y="18431"/>
                </a:cubicBezTo>
                <a:cubicBezTo>
                  <a:pt x="4586" y="18478"/>
                  <a:pt x="4560" y="18566"/>
                  <a:pt x="4505" y="18636"/>
                </a:cubicBezTo>
                <a:cubicBezTo>
                  <a:pt x="4456" y="18697"/>
                  <a:pt x="4397" y="18764"/>
                  <a:pt x="4307" y="18750"/>
                </a:cubicBezTo>
                <a:cubicBezTo>
                  <a:pt x="4195" y="18734"/>
                  <a:pt x="4169" y="18780"/>
                  <a:pt x="4130" y="18851"/>
                </a:cubicBezTo>
                <a:cubicBezTo>
                  <a:pt x="4080" y="18941"/>
                  <a:pt x="3985" y="19007"/>
                  <a:pt x="3894" y="19070"/>
                </a:cubicBezTo>
                <a:cubicBezTo>
                  <a:pt x="3662" y="19233"/>
                  <a:pt x="3455" y="19422"/>
                  <a:pt x="3190" y="19550"/>
                </a:cubicBezTo>
                <a:cubicBezTo>
                  <a:pt x="3175" y="19557"/>
                  <a:pt x="3161" y="19566"/>
                  <a:pt x="3151" y="19577"/>
                </a:cubicBezTo>
                <a:cubicBezTo>
                  <a:pt x="3130" y="19601"/>
                  <a:pt x="3077" y="19615"/>
                  <a:pt x="3108" y="19659"/>
                </a:cubicBezTo>
                <a:cubicBezTo>
                  <a:pt x="3317" y="19609"/>
                  <a:pt x="3345" y="19627"/>
                  <a:pt x="3319" y="19805"/>
                </a:cubicBezTo>
                <a:cubicBezTo>
                  <a:pt x="3308" y="19882"/>
                  <a:pt x="3298" y="19962"/>
                  <a:pt x="3254" y="20032"/>
                </a:cubicBezTo>
                <a:cubicBezTo>
                  <a:pt x="3224" y="20080"/>
                  <a:pt x="3175" y="20078"/>
                  <a:pt x="3124" y="20058"/>
                </a:cubicBezTo>
                <a:cubicBezTo>
                  <a:pt x="2954" y="20050"/>
                  <a:pt x="2933" y="20099"/>
                  <a:pt x="2924" y="20195"/>
                </a:cubicBezTo>
                <a:cubicBezTo>
                  <a:pt x="2923" y="20209"/>
                  <a:pt x="2920" y="20223"/>
                  <a:pt x="2916" y="20237"/>
                </a:cubicBezTo>
                <a:cubicBezTo>
                  <a:pt x="2900" y="20298"/>
                  <a:pt x="2899" y="20299"/>
                  <a:pt x="2798" y="20266"/>
                </a:cubicBezTo>
                <a:cubicBezTo>
                  <a:pt x="2771" y="20257"/>
                  <a:pt x="2747" y="20252"/>
                  <a:pt x="2740" y="20278"/>
                </a:cubicBezTo>
                <a:cubicBezTo>
                  <a:pt x="2728" y="20324"/>
                  <a:pt x="2675" y="20379"/>
                  <a:pt x="2736" y="20416"/>
                </a:cubicBezTo>
                <a:cubicBezTo>
                  <a:pt x="2824" y="20470"/>
                  <a:pt x="2786" y="20511"/>
                  <a:pt x="2733" y="20552"/>
                </a:cubicBezTo>
                <a:cubicBezTo>
                  <a:pt x="2678" y="20596"/>
                  <a:pt x="2616" y="20633"/>
                  <a:pt x="2558" y="20674"/>
                </a:cubicBezTo>
                <a:cubicBezTo>
                  <a:pt x="2422" y="20769"/>
                  <a:pt x="2254" y="20827"/>
                  <a:pt x="2129" y="20935"/>
                </a:cubicBezTo>
                <a:cubicBezTo>
                  <a:pt x="2108" y="20953"/>
                  <a:pt x="2071" y="20968"/>
                  <a:pt x="2110" y="21012"/>
                </a:cubicBezTo>
                <a:cubicBezTo>
                  <a:pt x="2260" y="20958"/>
                  <a:pt x="2414" y="20910"/>
                  <a:pt x="2542" y="20810"/>
                </a:cubicBezTo>
                <a:cubicBezTo>
                  <a:pt x="2665" y="20714"/>
                  <a:pt x="2790" y="20613"/>
                  <a:pt x="2935" y="20546"/>
                </a:cubicBezTo>
                <a:cubicBezTo>
                  <a:pt x="3063" y="20487"/>
                  <a:pt x="3174" y="20420"/>
                  <a:pt x="3271" y="20330"/>
                </a:cubicBezTo>
                <a:cubicBezTo>
                  <a:pt x="3360" y="20248"/>
                  <a:pt x="3450" y="20267"/>
                  <a:pt x="3500" y="20373"/>
                </a:cubicBezTo>
                <a:cubicBezTo>
                  <a:pt x="3513" y="20399"/>
                  <a:pt x="3521" y="20428"/>
                  <a:pt x="3524" y="20456"/>
                </a:cubicBezTo>
                <a:cubicBezTo>
                  <a:pt x="3527" y="20488"/>
                  <a:pt x="3508" y="20513"/>
                  <a:pt x="3468" y="20512"/>
                </a:cubicBezTo>
                <a:cubicBezTo>
                  <a:pt x="3408" y="20511"/>
                  <a:pt x="3345" y="20503"/>
                  <a:pt x="3310" y="20555"/>
                </a:cubicBezTo>
                <a:cubicBezTo>
                  <a:pt x="3256" y="20636"/>
                  <a:pt x="3181" y="20681"/>
                  <a:pt x="3069" y="20689"/>
                </a:cubicBezTo>
                <a:cubicBezTo>
                  <a:pt x="3033" y="20692"/>
                  <a:pt x="2994" y="20720"/>
                  <a:pt x="2965" y="20743"/>
                </a:cubicBezTo>
                <a:cubicBezTo>
                  <a:pt x="2928" y="20773"/>
                  <a:pt x="2892" y="20796"/>
                  <a:pt x="2841" y="20810"/>
                </a:cubicBezTo>
                <a:cubicBezTo>
                  <a:pt x="2516" y="20902"/>
                  <a:pt x="2560" y="20978"/>
                  <a:pt x="2619" y="21172"/>
                </a:cubicBezTo>
                <a:cubicBezTo>
                  <a:pt x="2626" y="21193"/>
                  <a:pt x="2635" y="21213"/>
                  <a:pt x="2645" y="21233"/>
                </a:cubicBezTo>
                <a:cubicBezTo>
                  <a:pt x="2658" y="21259"/>
                  <a:pt x="2676" y="21289"/>
                  <a:pt x="2712" y="21290"/>
                </a:cubicBezTo>
                <a:cubicBezTo>
                  <a:pt x="2772" y="21292"/>
                  <a:pt x="2765" y="21247"/>
                  <a:pt x="2775" y="21213"/>
                </a:cubicBezTo>
                <a:cubicBezTo>
                  <a:pt x="2784" y="21180"/>
                  <a:pt x="2785" y="21134"/>
                  <a:pt x="2812" y="21116"/>
                </a:cubicBezTo>
                <a:cubicBezTo>
                  <a:pt x="2876" y="21070"/>
                  <a:pt x="2943" y="21041"/>
                  <a:pt x="2923" y="20949"/>
                </a:cubicBezTo>
                <a:cubicBezTo>
                  <a:pt x="2916" y="20917"/>
                  <a:pt x="2995" y="20918"/>
                  <a:pt x="3030" y="20932"/>
                </a:cubicBezTo>
                <a:cubicBezTo>
                  <a:pt x="3136" y="20975"/>
                  <a:pt x="3201" y="20946"/>
                  <a:pt x="3294" y="20885"/>
                </a:cubicBezTo>
                <a:cubicBezTo>
                  <a:pt x="3440" y="20788"/>
                  <a:pt x="3528" y="20615"/>
                  <a:pt x="3748" y="20602"/>
                </a:cubicBezTo>
                <a:cubicBezTo>
                  <a:pt x="3759" y="20602"/>
                  <a:pt x="3773" y="20583"/>
                  <a:pt x="3779" y="20571"/>
                </a:cubicBezTo>
                <a:cubicBezTo>
                  <a:pt x="3801" y="20525"/>
                  <a:pt x="3839" y="20507"/>
                  <a:pt x="3895" y="20504"/>
                </a:cubicBezTo>
                <a:cubicBezTo>
                  <a:pt x="4025" y="20495"/>
                  <a:pt x="4112" y="20434"/>
                  <a:pt x="4167" y="20336"/>
                </a:cubicBezTo>
                <a:cubicBezTo>
                  <a:pt x="4190" y="20295"/>
                  <a:pt x="4232" y="20273"/>
                  <a:pt x="4283" y="20262"/>
                </a:cubicBezTo>
                <a:cubicBezTo>
                  <a:pt x="4490" y="20161"/>
                  <a:pt x="4737" y="20101"/>
                  <a:pt x="4835" y="19884"/>
                </a:cubicBezTo>
                <a:cubicBezTo>
                  <a:pt x="4838" y="19879"/>
                  <a:pt x="4868" y="19876"/>
                  <a:pt x="4880" y="19881"/>
                </a:cubicBezTo>
                <a:cubicBezTo>
                  <a:pt x="4971" y="19920"/>
                  <a:pt x="5004" y="19865"/>
                  <a:pt x="5028" y="19811"/>
                </a:cubicBezTo>
                <a:cubicBezTo>
                  <a:pt x="5058" y="19746"/>
                  <a:pt x="5061" y="19670"/>
                  <a:pt x="5146" y="19631"/>
                </a:cubicBezTo>
                <a:cubicBezTo>
                  <a:pt x="5288" y="19695"/>
                  <a:pt x="5412" y="19688"/>
                  <a:pt x="5509" y="19567"/>
                </a:cubicBezTo>
                <a:cubicBezTo>
                  <a:pt x="5626" y="19511"/>
                  <a:pt x="5742" y="19453"/>
                  <a:pt x="5860" y="19399"/>
                </a:cubicBezTo>
                <a:cubicBezTo>
                  <a:pt x="5936" y="19363"/>
                  <a:pt x="5999" y="19317"/>
                  <a:pt x="6019" y="19242"/>
                </a:cubicBezTo>
                <a:cubicBezTo>
                  <a:pt x="6033" y="19187"/>
                  <a:pt x="6074" y="19162"/>
                  <a:pt x="6129" y="19137"/>
                </a:cubicBezTo>
                <a:cubicBezTo>
                  <a:pt x="6179" y="19114"/>
                  <a:pt x="6217" y="19072"/>
                  <a:pt x="6256" y="19036"/>
                </a:cubicBezTo>
                <a:cubicBezTo>
                  <a:pt x="6281" y="19012"/>
                  <a:pt x="6278" y="18982"/>
                  <a:pt x="6255" y="18958"/>
                </a:cubicBezTo>
                <a:cubicBezTo>
                  <a:pt x="6239" y="18941"/>
                  <a:pt x="6215" y="18931"/>
                  <a:pt x="6200" y="18914"/>
                </a:cubicBezTo>
                <a:cubicBezTo>
                  <a:pt x="6146" y="18852"/>
                  <a:pt x="6214" y="18848"/>
                  <a:pt x="6256" y="18831"/>
                </a:cubicBezTo>
                <a:lnTo>
                  <a:pt x="6256" y="18831"/>
                </a:lnTo>
                <a:cubicBezTo>
                  <a:pt x="6269" y="18829"/>
                  <a:pt x="6284" y="18827"/>
                  <a:pt x="6297" y="18825"/>
                </a:cubicBezTo>
                <a:lnTo>
                  <a:pt x="6297" y="18825"/>
                </a:lnTo>
                <a:lnTo>
                  <a:pt x="6297" y="18825"/>
                </a:lnTo>
                <a:cubicBezTo>
                  <a:pt x="6339" y="18870"/>
                  <a:pt x="6381" y="18914"/>
                  <a:pt x="6421" y="18960"/>
                </a:cubicBezTo>
                <a:cubicBezTo>
                  <a:pt x="6458" y="19003"/>
                  <a:pt x="6505" y="19006"/>
                  <a:pt x="6552" y="18980"/>
                </a:cubicBezTo>
                <a:cubicBezTo>
                  <a:pt x="6668" y="18914"/>
                  <a:pt x="6772" y="18832"/>
                  <a:pt x="6918" y="18807"/>
                </a:cubicBezTo>
                <a:cubicBezTo>
                  <a:pt x="6789" y="18634"/>
                  <a:pt x="6789" y="18634"/>
                  <a:pt x="6853" y="18518"/>
                </a:cubicBezTo>
                <a:cubicBezTo>
                  <a:pt x="6853" y="18518"/>
                  <a:pt x="6852" y="18518"/>
                  <a:pt x="6852" y="18518"/>
                </a:cubicBezTo>
                <a:lnTo>
                  <a:pt x="6853" y="18518"/>
                </a:lnTo>
                <a:cubicBezTo>
                  <a:pt x="6854" y="18517"/>
                  <a:pt x="6854" y="18515"/>
                  <a:pt x="6855" y="18513"/>
                </a:cubicBezTo>
                <a:cubicBezTo>
                  <a:pt x="6861" y="18503"/>
                  <a:pt x="6924" y="18493"/>
                  <a:pt x="6933" y="18484"/>
                </a:cubicBezTo>
                <a:cubicBezTo>
                  <a:pt x="6923" y="18494"/>
                  <a:pt x="6967" y="18506"/>
                  <a:pt x="6967" y="18518"/>
                </a:cubicBezTo>
                <a:cubicBezTo>
                  <a:pt x="6967" y="18518"/>
                  <a:pt x="6967" y="18518"/>
                  <a:pt x="6967" y="18518"/>
                </a:cubicBezTo>
                <a:cubicBezTo>
                  <a:pt x="6967" y="18532"/>
                  <a:pt x="6948" y="18543"/>
                  <a:pt x="6963" y="18559"/>
                </a:cubicBezTo>
                <a:cubicBezTo>
                  <a:pt x="7077" y="18673"/>
                  <a:pt x="7068" y="18718"/>
                  <a:pt x="7235" y="18569"/>
                </a:cubicBezTo>
                <a:cubicBezTo>
                  <a:pt x="7252" y="18554"/>
                  <a:pt x="7257" y="18541"/>
                  <a:pt x="7275" y="18527"/>
                </a:cubicBezTo>
                <a:cubicBezTo>
                  <a:pt x="7306" y="18514"/>
                  <a:pt x="7329" y="18501"/>
                  <a:pt x="7360" y="18488"/>
                </a:cubicBezTo>
                <a:cubicBezTo>
                  <a:pt x="7448" y="18454"/>
                  <a:pt x="7533" y="18420"/>
                  <a:pt x="7622" y="18387"/>
                </a:cubicBezTo>
                <a:cubicBezTo>
                  <a:pt x="7670" y="18370"/>
                  <a:pt x="7715" y="18369"/>
                  <a:pt x="7756" y="18402"/>
                </a:cubicBezTo>
                <a:cubicBezTo>
                  <a:pt x="7680" y="18494"/>
                  <a:pt x="7564" y="18538"/>
                  <a:pt x="7449" y="18582"/>
                </a:cubicBezTo>
                <a:cubicBezTo>
                  <a:pt x="7403" y="18599"/>
                  <a:pt x="7354" y="18614"/>
                  <a:pt x="7331" y="18656"/>
                </a:cubicBezTo>
                <a:cubicBezTo>
                  <a:pt x="7326" y="18667"/>
                  <a:pt x="7326" y="18686"/>
                  <a:pt x="7334" y="18694"/>
                </a:cubicBezTo>
                <a:cubicBezTo>
                  <a:pt x="7341" y="18703"/>
                  <a:pt x="7365" y="18712"/>
                  <a:pt x="7376" y="18708"/>
                </a:cubicBezTo>
                <a:cubicBezTo>
                  <a:pt x="7421" y="18691"/>
                  <a:pt x="7468" y="18674"/>
                  <a:pt x="7508" y="18649"/>
                </a:cubicBezTo>
                <a:cubicBezTo>
                  <a:pt x="7608" y="18584"/>
                  <a:pt x="7707" y="18520"/>
                  <a:pt x="7830" y="18487"/>
                </a:cubicBezTo>
                <a:cubicBezTo>
                  <a:pt x="7871" y="18476"/>
                  <a:pt x="7902" y="18446"/>
                  <a:pt x="7888" y="18404"/>
                </a:cubicBezTo>
                <a:cubicBezTo>
                  <a:pt x="7873" y="18358"/>
                  <a:pt x="7836" y="18332"/>
                  <a:pt x="7775" y="18346"/>
                </a:cubicBezTo>
                <a:cubicBezTo>
                  <a:pt x="7760" y="18278"/>
                  <a:pt x="7809" y="18226"/>
                  <a:pt x="7834" y="18168"/>
                </a:cubicBezTo>
                <a:lnTo>
                  <a:pt x="7834" y="18168"/>
                </a:lnTo>
                <a:cubicBezTo>
                  <a:pt x="7826" y="18118"/>
                  <a:pt x="7842" y="18072"/>
                  <a:pt x="7863" y="18025"/>
                </a:cubicBezTo>
                <a:cubicBezTo>
                  <a:pt x="7879" y="17986"/>
                  <a:pt x="7885" y="17944"/>
                  <a:pt x="7895" y="17903"/>
                </a:cubicBezTo>
                <a:cubicBezTo>
                  <a:pt x="7895" y="17871"/>
                  <a:pt x="7895" y="17838"/>
                  <a:pt x="7894" y="17805"/>
                </a:cubicBezTo>
                <a:cubicBezTo>
                  <a:pt x="7908" y="17797"/>
                  <a:pt x="7922" y="17791"/>
                  <a:pt x="7938" y="17787"/>
                </a:cubicBezTo>
                <a:cubicBezTo>
                  <a:pt x="7955" y="17839"/>
                  <a:pt x="7970" y="17893"/>
                  <a:pt x="7988" y="17945"/>
                </a:cubicBezTo>
                <a:cubicBezTo>
                  <a:pt x="8002" y="17983"/>
                  <a:pt x="8038" y="18000"/>
                  <a:pt x="8082" y="17994"/>
                </a:cubicBezTo>
                <a:cubicBezTo>
                  <a:pt x="8113" y="17989"/>
                  <a:pt x="8143" y="17975"/>
                  <a:pt x="8173" y="17965"/>
                </a:cubicBezTo>
                <a:cubicBezTo>
                  <a:pt x="8201" y="17954"/>
                  <a:pt x="8230" y="17942"/>
                  <a:pt x="8259" y="17930"/>
                </a:cubicBezTo>
                <a:cubicBezTo>
                  <a:pt x="8358" y="17911"/>
                  <a:pt x="8448" y="17879"/>
                  <a:pt x="8515" y="17810"/>
                </a:cubicBezTo>
                <a:cubicBezTo>
                  <a:pt x="8580" y="17803"/>
                  <a:pt x="8643" y="17801"/>
                  <a:pt x="8691" y="17750"/>
                </a:cubicBezTo>
                <a:cubicBezTo>
                  <a:pt x="8773" y="17665"/>
                  <a:pt x="8860" y="17587"/>
                  <a:pt x="9002" y="17572"/>
                </a:cubicBezTo>
                <a:cubicBezTo>
                  <a:pt x="9033" y="17569"/>
                  <a:pt x="9058" y="17524"/>
                  <a:pt x="9085" y="17498"/>
                </a:cubicBezTo>
                <a:lnTo>
                  <a:pt x="9083" y="17501"/>
                </a:lnTo>
                <a:cubicBezTo>
                  <a:pt x="9097" y="17510"/>
                  <a:pt x="9111" y="17564"/>
                  <a:pt x="9125" y="17563"/>
                </a:cubicBezTo>
                <a:cubicBezTo>
                  <a:pt x="9150" y="17565"/>
                  <a:pt x="9174" y="17610"/>
                  <a:pt x="9199" y="17610"/>
                </a:cubicBezTo>
                <a:cubicBezTo>
                  <a:pt x="9198" y="17610"/>
                  <a:pt x="9197" y="17610"/>
                  <a:pt x="9197" y="17610"/>
                </a:cubicBezTo>
                <a:cubicBezTo>
                  <a:pt x="9197" y="17610"/>
                  <a:pt x="9198" y="17556"/>
                  <a:pt x="9199" y="17556"/>
                </a:cubicBezTo>
                <a:cubicBezTo>
                  <a:pt x="9210" y="17550"/>
                  <a:pt x="9221" y="17518"/>
                  <a:pt x="9233" y="17512"/>
                </a:cubicBezTo>
                <a:lnTo>
                  <a:pt x="9233" y="17512"/>
                </a:lnTo>
                <a:cubicBezTo>
                  <a:pt x="9258" y="17518"/>
                  <a:pt x="9282" y="17511"/>
                  <a:pt x="9307" y="17516"/>
                </a:cubicBezTo>
                <a:cubicBezTo>
                  <a:pt x="9279" y="17542"/>
                  <a:pt x="9248" y="17560"/>
                  <a:pt x="9223" y="17588"/>
                </a:cubicBezTo>
                <a:cubicBezTo>
                  <a:pt x="9196" y="17617"/>
                  <a:pt x="9128" y="17619"/>
                  <a:pt x="9151" y="17688"/>
                </a:cubicBezTo>
                <a:cubicBezTo>
                  <a:pt x="9273" y="17637"/>
                  <a:pt x="9394" y="17591"/>
                  <a:pt x="9492" y="17512"/>
                </a:cubicBezTo>
                <a:cubicBezTo>
                  <a:pt x="9522" y="17488"/>
                  <a:pt x="9554" y="17468"/>
                  <a:pt x="9589" y="17463"/>
                </a:cubicBezTo>
                <a:cubicBezTo>
                  <a:pt x="9723" y="17444"/>
                  <a:pt x="9795" y="17510"/>
                  <a:pt x="9889" y="17309"/>
                </a:cubicBezTo>
                <a:lnTo>
                  <a:pt x="9803" y="17309"/>
                </a:lnTo>
                <a:lnTo>
                  <a:pt x="9803" y="17281"/>
                </a:lnTo>
                <a:cubicBezTo>
                  <a:pt x="9803" y="17273"/>
                  <a:pt x="9891" y="17265"/>
                  <a:pt x="9910" y="17258"/>
                </a:cubicBezTo>
                <a:cubicBezTo>
                  <a:pt x="10057" y="17216"/>
                  <a:pt x="10187" y="17121"/>
                  <a:pt x="10316" y="17056"/>
                </a:cubicBezTo>
                <a:cubicBezTo>
                  <a:pt x="10340" y="17069"/>
                  <a:pt x="10376" y="17083"/>
                  <a:pt x="10401" y="17097"/>
                </a:cubicBezTo>
                <a:cubicBezTo>
                  <a:pt x="10288" y="17143"/>
                  <a:pt x="10223" y="17223"/>
                  <a:pt x="10158" y="17308"/>
                </a:cubicBezTo>
                <a:cubicBezTo>
                  <a:pt x="10093" y="17316"/>
                  <a:pt x="10044" y="17353"/>
                  <a:pt x="10041" y="17400"/>
                </a:cubicBezTo>
                <a:cubicBezTo>
                  <a:pt x="10034" y="17499"/>
                  <a:pt x="9964" y="17548"/>
                  <a:pt x="9876" y="17589"/>
                </a:cubicBezTo>
                <a:cubicBezTo>
                  <a:pt x="9778" y="17635"/>
                  <a:pt x="9710" y="17700"/>
                  <a:pt x="9667" y="17786"/>
                </a:cubicBezTo>
                <a:cubicBezTo>
                  <a:pt x="9612" y="17820"/>
                  <a:pt x="9549" y="17867"/>
                  <a:pt x="9485" y="17835"/>
                </a:cubicBezTo>
                <a:cubicBezTo>
                  <a:pt x="9352" y="17768"/>
                  <a:pt x="9245" y="17814"/>
                  <a:pt x="9135" y="17870"/>
                </a:cubicBezTo>
                <a:cubicBezTo>
                  <a:pt x="9044" y="17866"/>
                  <a:pt x="8974" y="17899"/>
                  <a:pt x="8918" y="17958"/>
                </a:cubicBezTo>
                <a:cubicBezTo>
                  <a:pt x="8881" y="17997"/>
                  <a:pt x="8843" y="18034"/>
                  <a:pt x="8805" y="18072"/>
                </a:cubicBezTo>
                <a:cubicBezTo>
                  <a:pt x="8806" y="18072"/>
                  <a:pt x="8806" y="18072"/>
                  <a:pt x="8807" y="18072"/>
                </a:cubicBezTo>
                <a:lnTo>
                  <a:pt x="8805" y="18072"/>
                </a:lnTo>
                <a:lnTo>
                  <a:pt x="8805" y="18072"/>
                </a:lnTo>
                <a:cubicBezTo>
                  <a:pt x="8791" y="18067"/>
                  <a:pt x="8769" y="18055"/>
                  <a:pt x="8762" y="18059"/>
                </a:cubicBezTo>
                <a:cubicBezTo>
                  <a:pt x="8637" y="18135"/>
                  <a:pt x="8508" y="18210"/>
                  <a:pt x="8503" y="18361"/>
                </a:cubicBezTo>
                <a:cubicBezTo>
                  <a:pt x="8502" y="18395"/>
                  <a:pt x="8486" y="18429"/>
                  <a:pt x="8477" y="18462"/>
                </a:cubicBezTo>
                <a:cubicBezTo>
                  <a:pt x="8454" y="18505"/>
                  <a:pt x="8428" y="18546"/>
                  <a:pt x="8368" y="18559"/>
                </a:cubicBezTo>
                <a:cubicBezTo>
                  <a:pt x="8121" y="18438"/>
                  <a:pt x="8035" y="18461"/>
                  <a:pt x="7911" y="18689"/>
                </a:cubicBezTo>
                <a:cubicBezTo>
                  <a:pt x="8001" y="18700"/>
                  <a:pt x="8040" y="18632"/>
                  <a:pt x="8102" y="18604"/>
                </a:cubicBezTo>
                <a:cubicBezTo>
                  <a:pt x="8154" y="18581"/>
                  <a:pt x="8178" y="18608"/>
                  <a:pt x="8195" y="18645"/>
                </a:cubicBezTo>
                <a:cubicBezTo>
                  <a:pt x="8285" y="18676"/>
                  <a:pt x="8347" y="18637"/>
                  <a:pt x="8411" y="18589"/>
                </a:cubicBezTo>
                <a:cubicBezTo>
                  <a:pt x="8483" y="18535"/>
                  <a:pt x="8548" y="18465"/>
                  <a:pt x="8660" y="18471"/>
                </a:cubicBezTo>
                <a:cubicBezTo>
                  <a:pt x="8851" y="18554"/>
                  <a:pt x="8852" y="18554"/>
                  <a:pt x="8925" y="18406"/>
                </a:cubicBezTo>
                <a:cubicBezTo>
                  <a:pt x="8937" y="18381"/>
                  <a:pt x="8955" y="18356"/>
                  <a:pt x="8971" y="18332"/>
                </a:cubicBezTo>
                <a:cubicBezTo>
                  <a:pt x="9147" y="18323"/>
                  <a:pt x="9228" y="18190"/>
                  <a:pt x="9355" y="18117"/>
                </a:cubicBezTo>
                <a:cubicBezTo>
                  <a:pt x="9382" y="18102"/>
                  <a:pt x="9409" y="18087"/>
                  <a:pt x="9436" y="18071"/>
                </a:cubicBezTo>
                <a:cubicBezTo>
                  <a:pt x="9436" y="18071"/>
                  <a:pt x="9438" y="18073"/>
                  <a:pt x="9438" y="18073"/>
                </a:cubicBezTo>
                <a:lnTo>
                  <a:pt x="9438" y="18073"/>
                </a:lnTo>
                <a:cubicBezTo>
                  <a:pt x="9496" y="18080"/>
                  <a:pt x="9554" y="18094"/>
                  <a:pt x="9612" y="18094"/>
                </a:cubicBezTo>
                <a:cubicBezTo>
                  <a:pt x="9698" y="18094"/>
                  <a:pt x="9725" y="18044"/>
                  <a:pt x="9677" y="17982"/>
                </a:cubicBezTo>
                <a:cubicBezTo>
                  <a:pt x="9672" y="17976"/>
                  <a:pt x="9664" y="17973"/>
                  <a:pt x="9658" y="17968"/>
                </a:cubicBezTo>
                <a:cubicBezTo>
                  <a:pt x="9636" y="17954"/>
                  <a:pt x="9624" y="17934"/>
                  <a:pt x="9637" y="17913"/>
                </a:cubicBezTo>
                <a:cubicBezTo>
                  <a:pt x="9655" y="17885"/>
                  <a:pt x="9691" y="17872"/>
                  <a:pt x="9722" y="17888"/>
                </a:cubicBezTo>
                <a:cubicBezTo>
                  <a:pt x="9806" y="17933"/>
                  <a:pt x="9908" y="17941"/>
                  <a:pt x="10000" y="17910"/>
                </a:cubicBezTo>
                <a:cubicBezTo>
                  <a:pt x="10093" y="17879"/>
                  <a:pt x="10197" y="17849"/>
                  <a:pt x="10248" y="17752"/>
                </a:cubicBezTo>
                <a:lnTo>
                  <a:pt x="10248" y="17752"/>
                </a:lnTo>
                <a:cubicBezTo>
                  <a:pt x="10252" y="17758"/>
                  <a:pt x="10308" y="17732"/>
                  <a:pt x="10346" y="17720"/>
                </a:cubicBezTo>
                <a:cubicBezTo>
                  <a:pt x="10382" y="17709"/>
                  <a:pt x="10405" y="17716"/>
                  <a:pt x="10404" y="17758"/>
                </a:cubicBezTo>
                <a:cubicBezTo>
                  <a:pt x="10403" y="17786"/>
                  <a:pt x="10397" y="17817"/>
                  <a:pt x="10396" y="17845"/>
                </a:cubicBezTo>
                <a:cubicBezTo>
                  <a:pt x="10400" y="17871"/>
                  <a:pt x="10403" y="17899"/>
                  <a:pt x="10407" y="17926"/>
                </a:cubicBezTo>
                <a:cubicBezTo>
                  <a:pt x="10417" y="18002"/>
                  <a:pt x="10416" y="18003"/>
                  <a:pt x="10524" y="17983"/>
                </a:cubicBezTo>
                <a:cubicBezTo>
                  <a:pt x="10539" y="17989"/>
                  <a:pt x="10553" y="18001"/>
                  <a:pt x="10568" y="18002"/>
                </a:cubicBezTo>
                <a:cubicBezTo>
                  <a:pt x="10677" y="18009"/>
                  <a:pt x="10754" y="17944"/>
                  <a:pt x="10846" y="17913"/>
                </a:cubicBezTo>
                <a:lnTo>
                  <a:pt x="11010" y="17745"/>
                </a:lnTo>
                <a:cubicBezTo>
                  <a:pt x="11010" y="17724"/>
                  <a:pt x="11012" y="17690"/>
                  <a:pt x="11040" y="17703"/>
                </a:cubicBezTo>
                <a:cubicBezTo>
                  <a:pt x="11105" y="17732"/>
                  <a:pt x="11130" y="17682"/>
                  <a:pt x="11173" y="17668"/>
                </a:cubicBezTo>
                <a:cubicBezTo>
                  <a:pt x="11218" y="17653"/>
                  <a:pt x="11257" y="17676"/>
                  <a:pt x="11258" y="17719"/>
                </a:cubicBezTo>
                <a:cubicBezTo>
                  <a:pt x="11258" y="17747"/>
                  <a:pt x="11245" y="17776"/>
                  <a:pt x="11248" y="17803"/>
                </a:cubicBezTo>
                <a:cubicBezTo>
                  <a:pt x="11251" y="17835"/>
                  <a:pt x="11279" y="17859"/>
                  <a:pt x="11315" y="17857"/>
                </a:cubicBezTo>
                <a:cubicBezTo>
                  <a:pt x="11392" y="17853"/>
                  <a:pt x="11461" y="17826"/>
                  <a:pt x="11522" y="17786"/>
                </a:cubicBezTo>
                <a:cubicBezTo>
                  <a:pt x="11565" y="17758"/>
                  <a:pt x="11574" y="17716"/>
                  <a:pt x="11572" y="17671"/>
                </a:cubicBezTo>
                <a:cubicBezTo>
                  <a:pt x="11570" y="17634"/>
                  <a:pt x="11596" y="17617"/>
                  <a:pt x="11634" y="17641"/>
                </a:cubicBezTo>
                <a:cubicBezTo>
                  <a:pt x="11674" y="17665"/>
                  <a:pt x="11702" y="17708"/>
                  <a:pt x="11763" y="17686"/>
                </a:cubicBezTo>
                <a:cubicBezTo>
                  <a:pt x="11816" y="17666"/>
                  <a:pt x="11873" y="17652"/>
                  <a:pt x="11909" y="17607"/>
                </a:cubicBezTo>
                <a:cubicBezTo>
                  <a:pt x="11995" y="17498"/>
                  <a:pt x="12032" y="17478"/>
                  <a:pt x="12196" y="17444"/>
                </a:cubicBezTo>
                <a:cubicBezTo>
                  <a:pt x="12270" y="17428"/>
                  <a:pt x="12342" y="17406"/>
                  <a:pt x="12399" y="17361"/>
                </a:cubicBezTo>
                <a:cubicBezTo>
                  <a:pt x="12482" y="17296"/>
                  <a:pt x="12570" y="17249"/>
                  <a:pt x="12690" y="17265"/>
                </a:cubicBezTo>
                <a:cubicBezTo>
                  <a:pt x="12772" y="17198"/>
                  <a:pt x="12820" y="17110"/>
                  <a:pt x="12932" y="17057"/>
                </a:cubicBezTo>
                <a:cubicBezTo>
                  <a:pt x="13062" y="16995"/>
                  <a:pt x="13172" y="16905"/>
                  <a:pt x="13321" y="16869"/>
                </a:cubicBezTo>
                <a:cubicBezTo>
                  <a:pt x="13344" y="16863"/>
                  <a:pt x="13370" y="16848"/>
                  <a:pt x="13381" y="16831"/>
                </a:cubicBezTo>
                <a:cubicBezTo>
                  <a:pt x="13430" y="16757"/>
                  <a:pt x="13531" y="16742"/>
                  <a:pt x="13594" y="16690"/>
                </a:cubicBezTo>
                <a:cubicBezTo>
                  <a:pt x="13664" y="16632"/>
                  <a:pt x="13738" y="16599"/>
                  <a:pt x="13829" y="16581"/>
                </a:cubicBezTo>
                <a:cubicBezTo>
                  <a:pt x="13860" y="16575"/>
                  <a:pt x="13887" y="16552"/>
                  <a:pt x="13912" y="16534"/>
                </a:cubicBezTo>
                <a:cubicBezTo>
                  <a:pt x="13977" y="16486"/>
                  <a:pt x="14053" y="16457"/>
                  <a:pt x="14132" y="16431"/>
                </a:cubicBezTo>
                <a:cubicBezTo>
                  <a:pt x="14179" y="16416"/>
                  <a:pt x="14239" y="16403"/>
                  <a:pt x="14264" y="16372"/>
                </a:cubicBezTo>
                <a:close/>
              </a:path>
            </a:pathLst>
          </a:custGeom>
        </p:spPr>
        <p:txBody>
          <a:bodyPr/>
          <a:lstStyle/>
          <a:p>
            <a:pPr marL="0" indent="0" algn="ctr" defTabSz="457200">
              <a:spcBef>
                <a:spcPts val="0"/>
              </a:spcBef>
              <a:buSz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sp>
        <p:nvSpPr>
          <p:cNvPr id="28" name="Shape 4642"/>
          <p:cNvSpPr>
            <a:spLocks noGrp="1"/>
          </p:cNvSpPr>
          <p:nvPr>
            <p:ph type="body" idx="26"/>
          </p:nvPr>
        </p:nvSpPr>
        <p:spPr>
          <a:xfrm>
            <a:off x="2440476" y="10526284"/>
            <a:ext cx="4132775" cy="900344"/>
          </a:xfrm>
          <a:prstGeom prst="rect">
            <a:avLst/>
          </a:prstGeom>
        </p:spPr>
        <p:txBody>
          <a:bodyPr/>
          <a:lstStyle/>
          <a:p>
            <a:r>
              <a:rPr lang="fr-FR" dirty="0" smtClean="0"/>
              <a:t>DISCUSS</a:t>
            </a:r>
            <a:endParaRPr dirty="0"/>
          </a:p>
        </p:txBody>
      </p:sp>
      <p:pic>
        <p:nvPicPr>
          <p:cNvPr id="18" name="Imag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7516" y="1528710"/>
            <a:ext cx="667919" cy="7633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78.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Work Sans"/>
        <a:ea typeface="Work Sans"/>
        <a:cs typeface="Work Sans"/>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cstate="email">
            <a:extLst>
              <a:ext uri="{28A0092B-C50C-407E-A947-70E740481C1C}">
                <a14:useLocalDpi xmlns:a14="http://schemas.microsoft.com/office/drawing/2010/main"/>
              </a:ext>
            </a:extLst>
          </a:blip>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Work Sans"/>
        <a:ea typeface="Work Sans"/>
        <a:cs typeface="Work Sans"/>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4344</TotalTime>
  <Words>4740</Words>
  <Application>Microsoft Macintosh PowerPoint</Application>
  <PresentationFormat>Personnalisé</PresentationFormat>
  <Paragraphs>712</Paragraphs>
  <Slides>99</Slides>
  <Notes>12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99</vt:i4>
      </vt:variant>
    </vt:vector>
  </HeadingPairs>
  <TitlesOfParts>
    <vt:vector size="109" baseType="lpstr">
      <vt:lpstr>Calibri</vt:lpstr>
      <vt:lpstr>Gill Sans</vt:lpstr>
      <vt:lpstr>Helvetica</vt:lpstr>
      <vt:lpstr>Helvetica Light</vt:lpstr>
      <vt:lpstr>Helvetica Neue</vt:lpstr>
      <vt:lpstr>Open Sans</vt:lpstr>
      <vt:lpstr>Open Sans Bold</vt:lpstr>
      <vt:lpstr>Open Sans Semibold</vt:lpstr>
      <vt:lpstr>Work Sans</vt:lpstr>
      <vt:lpstr>White</vt:lpstr>
      <vt:lpstr>Présentation PowerPoint</vt:lpstr>
      <vt:lpstr>CIMA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barthelemy chalvet</cp:lastModifiedBy>
  <cp:revision>140</cp:revision>
  <dcterms:modified xsi:type="dcterms:W3CDTF">2016-03-02T06:51:08Z</dcterms:modified>
</cp:coreProperties>
</file>